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7" r:id="rId4"/>
    <p:sldId id="270" r:id="rId5"/>
    <p:sldId id="258" r:id="rId6"/>
    <p:sldId id="271" r:id="rId7"/>
    <p:sldId id="259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C22598-BE41-439A-92FC-33CA61A703B1}" type="datetimeFigureOut">
              <a:rPr lang="ru-RU" smtClean="0"/>
              <a:pPr/>
              <a:t>09.11.2021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7D60FD-5156-4081-A106-7AB8046BDC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920880" cy="568863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en-US" dirty="0" smtClean="0"/>
              <a:t> BB</a:t>
            </a:r>
            <a:endParaRPr lang="ru-RU" dirty="0"/>
          </a:p>
        </p:txBody>
      </p:sp>
      <p:sp>
        <p:nvSpPr>
          <p:cNvPr id="4" name="Двойная волна 3"/>
          <p:cNvSpPr/>
          <p:nvPr/>
        </p:nvSpPr>
        <p:spPr>
          <a:xfrm>
            <a:off x="971600" y="0"/>
            <a:ext cx="7488832" cy="6287616"/>
          </a:xfrm>
          <a:prstGeom prst="double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5- </a:t>
            </a:r>
            <a:r>
              <a:rPr lang="en-US" sz="3600" dirty="0" err="1" smtClean="0">
                <a:solidFill>
                  <a:srgbClr val="FF0000"/>
                </a:solidFill>
              </a:rPr>
              <a:t>sinf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Tarbiya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fanidan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           “ </a:t>
            </a:r>
            <a:r>
              <a:rPr lang="en-US" sz="3600" dirty="0" err="1" smtClean="0">
                <a:solidFill>
                  <a:srgbClr val="FF0000"/>
                </a:solidFill>
              </a:rPr>
              <a:t>Vatanga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muhabbat</a:t>
            </a:r>
            <a:r>
              <a:rPr lang="en-US" sz="3600" dirty="0" smtClean="0">
                <a:solidFill>
                  <a:srgbClr val="FF0000"/>
                </a:solidFill>
              </a:rPr>
              <a:t>  “  </a:t>
            </a:r>
            <a:r>
              <a:rPr lang="en-US" sz="3600" dirty="0" err="1" smtClean="0">
                <a:solidFill>
                  <a:srgbClr val="FF0000"/>
                </a:solidFill>
              </a:rPr>
              <a:t>mavzusida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tayyorlagan</a:t>
            </a:r>
            <a:r>
              <a:rPr lang="en-US" sz="3600" dirty="0" smtClean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slaydi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магнитный диск 3"/>
          <p:cNvSpPr/>
          <p:nvPr/>
        </p:nvSpPr>
        <p:spPr>
          <a:xfrm>
            <a:off x="827584" y="1124744"/>
            <a:ext cx="7416824" cy="48965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Vatanparvarlik</a:t>
            </a:r>
            <a:r>
              <a:rPr lang="en-US" sz="3200" dirty="0" smtClean="0"/>
              <a:t> </a:t>
            </a:r>
            <a:r>
              <a:rPr lang="en-US" sz="3200" dirty="0" err="1" smtClean="0"/>
              <a:t>tuyg’usini</a:t>
            </a:r>
            <a:r>
              <a:rPr lang="en-US" sz="3200" dirty="0" smtClean="0"/>
              <a:t>  </a:t>
            </a:r>
            <a:r>
              <a:rPr lang="en-US" sz="3200" dirty="0" err="1" smtClean="0"/>
              <a:t>vatanning</a:t>
            </a:r>
            <a:r>
              <a:rPr lang="en-US" sz="3200" dirty="0" smtClean="0"/>
              <a:t> </a:t>
            </a:r>
            <a:r>
              <a:rPr lang="en-US" sz="3200" dirty="0" err="1" smtClean="0"/>
              <a:t>porloq</a:t>
            </a:r>
            <a:r>
              <a:rPr lang="en-US" sz="3200" dirty="0" smtClean="0"/>
              <a:t> </a:t>
            </a:r>
            <a:r>
              <a:rPr lang="en-US" sz="3200" dirty="0" err="1" smtClean="0"/>
              <a:t>kelajagi</a:t>
            </a:r>
            <a:r>
              <a:rPr lang="en-US" sz="3200" dirty="0" smtClean="0"/>
              <a:t> </a:t>
            </a:r>
            <a:r>
              <a:rPr lang="en-US" sz="3200" dirty="0" err="1" smtClean="0"/>
              <a:t>uchun</a:t>
            </a:r>
            <a:r>
              <a:rPr lang="en-US" sz="3200" dirty="0" smtClean="0"/>
              <a:t> </a:t>
            </a:r>
            <a:r>
              <a:rPr lang="en-US" sz="3200" dirty="0" err="1" smtClean="0"/>
              <a:t>xizmat</a:t>
            </a:r>
            <a:r>
              <a:rPr lang="en-US" sz="3200" dirty="0" smtClean="0"/>
              <a:t> </a:t>
            </a:r>
            <a:r>
              <a:rPr lang="en-US" sz="3200" dirty="0" err="1" smtClean="0"/>
              <a:t>qilayotgan</a:t>
            </a:r>
            <a:r>
              <a:rPr lang="en-US" sz="3200" dirty="0" smtClean="0"/>
              <a:t> </a:t>
            </a:r>
            <a:r>
              <a:rPr lang="en-US" sz="3200" dirty="0" err="1" smtClean="0"/>
              <a:t>yurtdoshlarimizning</a:t>
            </a:r>
            <a:r>
              <a:rPr lang="en-US" sz="3200" dirty="0" smtClean="0"/>
              <a:t> </a:t>
            </a:r>
            <a:r>
              <a:rPr lang="en-US" sz="3200" dirty="0" err="1" smtClean="0"/>
              <a:t>tashabbuslarida</a:t>
            </a:r>
            <a:r>
              <a:rPr lang="en-US" sz="3200" dirty="0" smtClean="0"/>
              <a:t> ham </a:t>
            </a:r>
            <a:r>
              <a:rPr lang="en-US" sz="3200" dirty="0" err="1" smtClean="0"/>
              <a:t>ko’rishimiz</a:t>
            </a:r>
            <a:r>
              <a:rPr lang="en-US" sz="3200" dirty="0" smtClean="0"/>
              <a:t> </a:t>
            </a:r>
            <a:r>
              <a:rPr lang="en-US" sz="3200" dirty="0" err="1" smtClean="0"/>
              <a:t>mumkin</a:t>
            </a:r>
            <a:endParaRPr lang="ru-RU" sz="3200" dirty="0"/>
          </a:p>
        </p:txBody>
      </p:sp>
    </p:spTree>
  </p:cSld>
  <p:clrMapOvr>
    <a:masterClrMapping/>
  </p:clrMapOvr>
  <p:transition spd="slow"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395536" y="0"/>
            <a:ext cx="5688632" cy="3645024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</a:rPr>
              <a:t>O’t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o’chiruvchilar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shifokorlar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o’qituvchilar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quruvchilar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vatanga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astoydil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xizmat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qiluvchilarning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fidokorligi</a:t>
            </a:r>
            <a:r>
              <a:rPr lang="en-US" sz="2400" dirty="0" smtClean="0">
                <a:solidFill>
                  <a:srgbClr val="FFFF00"/>
                </a:solidFill>
              </a:rPr>
              <a:t>;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5148064" y="1628800"/>
            <a:ext cx="3744416" cy="4176464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 smtClean="0">
                <a:solidFill>
                  <a:schemeClr val="tx1"/>
                </a:solidFill>
              </a:rPr>
              <a:t>Sportchilarimizning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olimpiadalardagi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g’alabalari</a:t>
            </a:r>
            <a:endParaRPr lang="ru-RU" sz="2600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611560" y="2924944"/>
            <a:ext cx="4752528" cy="3570696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Sizning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o’qishdagi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yutuqlaringiz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bilim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olishga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masuliyatli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yondashuvingiz</a:t>
            </a:r>
            <a:r>
              <a:rPr lang="en-US" sz="2000" dirty="0" smtClean="0">
                <a:solidFill>
                  <a:schemeClr val="tx1"/>
                </a:solidFill>
              </a:rPr>
              <a:t> , </a:t>
            </a:r>
            <a:r>
              <a:rPr lang="en-US" sz="2000" dirty="0" err="1" smtClean="0">
                <a:solidFill>
                  <a:schemeClr val="tx1"/>
                </a:solidFill>
              </a:rPr>
              <a:t>maktab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mulkiga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ehtiyotkorona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munosabatingiz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467544" y="404664"/>
            <a:ext cx="8424936" cy="6120680"/>
          </a:xfrm>
          <a:prstGeom prst="rt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Vatanparvarlik</a:t>
            </a:r>
            <a:r>
              <a:rPr lang="en-US" sz="4000" dirty="0" smtClean="0"/>
              <a:t> </a:t>
            </a:r>
            <a:r>
              <a:rPr lang="en-US" sz="4000" dirty="0" err="1" smtClean="0"/>
              <a:t>vatan</a:t>
            </a:r>
            <a:r>
              <a:rPr lang="en-US" sz="4000" dirty="0" smtClean="0"/>
              <a:t> </a:t>
            </a:r>
            <a:r>
              <a:rPr lang="en-US" sz="4000" dirty="0" err="1" smtClean="0"/>
              <a:t>ravnaqi</a:t>
            </a:r>
            <a:r>
              <a:rPr lang="en-US" sz="4000" dirty="0" smtClean="0"/>
              <a:t> </a:t>
            </a:r>
            <a:r>
              <a:rPr lang="en-US" sz="4000" dirty="0" err="1" smtClean="0"/>
              <a:t>va</a:t>
            </a:r>
            <a:r>
              <a:rPr lang="en-US" sz="4000" dirty="0" smtClean="0"/>
              <a:t> </a:t>
            </a:r>
            <a:r>
              <a:rPr lang="en-US" sz="4000" dirty="0" err="1" smtClean="0"/>
              <a:t>gullab</a:t>
            </a:r>
            <a:r>
              <a:rPr lang="en-US" sz="4000" dirty="0" smtClean="0"/>
              <a:t> </a:t>
            </a:r>
            <a:r>
              <a:rPr lang="en-US" sz="4000" dirty="0" err="1" smtClean="0"/>
              <a:t>yashnashiga</a:t>
            </a:r>
            <a:r>
              <a:rPr lang="en-US" sz="4000" dirty="0" smtClean="0"/>
              <a:t> </a:t>
            </a:r>
            <a:r>
              <a:rPr lang="en-US" sz="4000" dirty="0" err="1" smtClean="0"/>
              <a:t>hissa</a:t>
            </a:r>
            <a:r>
              <a:rPr lang="en-US" sz="4000" dirty="0" smtClean="0"/>
              <a:t> </a:t>
            </a:r>
            <a:r>
              <a:rPr lang="en-US" sz="4000" dirty="0" err="1" smtClean="0"/>
              <a:t>qo’shishdir</a:t>
            </a:r>
            <a:r>
              <a:rPr lang="en-US" sz="4000" dirty="0" smtClean="0"/>
              <a:t>.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4499992" y="0"/>
            <a:ext cx="3960440" cy="4005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O’zbekiston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Qahramoni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xalq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o’qituvchisi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Allaniyoz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Uteniyazov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o’z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qo’llari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bilan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Nukusda</a:t>
            </a:r>
            <a:r>
              <a:rPr lang="en-US" sz="2400" dirty="0" smtClean="0">
                <a:solidFill>
                  <a:schemeClr val="tx1"/>
                </a:solidFill>
              </a:rPr>
              <a:t> 40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ortiq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binolarni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qurgan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xresdefaul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1481138"/>
            <a:ext cx="8046155" cy="45259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89775">
            <a:off x="-20536" y="372509"/>
            <a:ext cx="8520278" cy="108498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O’zbekiston</a:t>
            </a:r>
            <a:r>
              <a:rPr lang="en-US" sz="3600" dirty="0" smtClean="0"/>
              <a:t> </a:t>
            </a:r>
            <a:r>
              <a:rPr lang="en-US" sz="3600" dirty="0" err="1" smtClean="0"/>
              <a:t>Qahramoni</a:t>
            </a:r>
            <a:r>
              <a:rPr lang="en-US" sz="3600" dirty="0" smtClean="0"/>
              <a:t> </a:t>
            </a:r>
            <a:r>
              <a:rPr lang="en-US" sz="3600" dirty="0" err="1" smtClean="0"/>
              <a:t>Allaniyoz</a:t>
            </a:r>
            <a:r>
              <a:rPr lang="en-US" sz="3600" dirty="0" smtClean="0"/>
              <a:t> </a:t>
            </a:r>
            <a:r>
              <a:rPr lang="en-US" sz="3600" dirty="0" err="1" smtClean="0"/>
              <a:t>Uteniyazov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699792" y="2060848"/>
            <a:ext cx="3672408" cy="25922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Allaniyoz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Uteniyazov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haqidagi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ma’lumotlar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9080634" flipV="1">
            <a:off x="5394558" y="-95304"/>
            <a:ext cx="4022008" cy="2906960"/>
          </a:xfrm>
          <a:prstGeom prst="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40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ortiq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bino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qurgan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 rot="1974170">
            <a:off x="5530092" y="3397782"/>
            <a:ext cx="3811350" cy="3695645"/>
          </a:xfrm>
          <a:prstGeom prst="leftArrow">
            <a:avLst>
              <a:gd name="adj1" fmla="val 40497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Turar</a:t>
            </a:r>
            <a:r>
              <a:rPr lang="en-US" sz="2400" dirty="0" smtClean="0">
                <a:solidFill>
                  <a:schemeClr val="tx1"/>
                </a:solidFill>
              </a:rPr>
              <a:t> joy </a:t>
            </a:r>
            <a:r>
              <a:rPr lang="en-US" sz="2400" dirty="0" err="1" smtClean="0">
                <a:solidFill>
                  <a:schemeClr val="tx1"/>
                </a:solidFill>
              </a:rPr>
              <a:t>binolari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bolalar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bog’chalari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maktab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shifoxona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 rot="19547855">
            <a:off x="244182" y="2757079"/>
            <a:ext cx="3109194" cy="453650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860 </a:t>
            </a:r>
            <a:r>
              <a:rPr lang="en-US" sz="2400" dirty="0" err="1" smtClean="0">
                <a:solidFill>
                  <a:schemeClr val="tx1"/>
                </a:solidFill>
              </a:rPr>
              <a:t>dona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gisht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o’z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qo’llari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bilan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quygan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xonadonlarning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devorlariga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terilgan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679142">
            <a:off x="-112895" y="-15410"/>
            <a:ext cx="3865021" cy="278593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Bolalarni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o’qitgan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odamlarga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moddiy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yordam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bergan</a:t>
            </a:r>
            <a:r>
              <a:rPr lang="en-US" sz="2400" dirty="0" smtClean="0">
                <a:solidFill>
                  <a:schemeClr val="tx1"/>
                </a:solidFill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</a:rPr>
              <a:t>Katta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qalb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egasi</a:t>
            </a:r>
            <a:r>
              <a:rPr lang="en-US" sz="2400" dirty="0" smtClean="0">
                <a:solidFill>
                  <a:schemeClr val="tx1"/>
                </a:solidFill>
              </a:rPr>
              <a:t>’’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абличка 4"/>
          <p:cNvSpPr/>
          <p:nvPr/>
        </p:nvSpPr>
        <p:spPr>
          <a:xfrm rot="1327278">
            <a:off x="1201818" y="378796"/>
            <a:ext cx="5379032" cy="5867021"/>
          </a:xfrm>
          <a:prstGeom prst="plaqu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1994-yildan </a:t>
            </a:r>
            <a:r>
              <a:rPr lang="en-US" sz="2400" dirty="0" err="1" smtClean="0">
                <a:solidFill>
                  <a:srgbClr val="FF0000"/>
                </a:solidFill>
              </a:rPr>
              <a:t>buyon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Birlashgan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Millatlar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Tashkiloti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tashabbusi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bilan</a:t>
            </a:r>
            <a:r>
              <a:rPr lang="en-US" sz="2400" dirty="0" smtClean="0">
                <a:solidFill>
                  <a:srgbClr val="FF0000"/>
                </a:solidFill>
              </a:rPr>
              <a:t> 17-iyun </a:t>
            </a:r>
            <a:r>
              <a:rPr lang="en-US" sz="2400" dirty="0" err="1" smtClean="0">
                <a:solidFill>
                  <a:srgbClr val="FF0000"/>
                </a:solidFill>
              </a:rPr>
              <a:t>Butun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jahon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cho’llanish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qurg’oqchilikka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qarshi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kurashish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kuni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sifatida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nishonlanadi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лако 3"/>
          <p:cNvSpPr/>
          <p:nvPr/>
        </p:nvSpPr>
        <p:spPr>
          <a:xfrm>
            <a:off x="467544" y="0"/>
            <a:ext cx="7992888" cy="602128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B050"/>
                </a:solidFill>
              </a:rPr>
              <a:t>Namoz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Jumayev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ajoyib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qahramonlikni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amalga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oshirilgan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oddiy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mehnat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faxriysi</a:t>
            </a:r>
            <a:r>
              <a:rPr lang="en-US" sz="2400" dirty="0" smtClean="0">
                <a:solidFill>
                  <a:srgbClr val="00B050"/>
                </a:solidFill>
              </a:rPr>
              <a:t> .</a:t>
            </a:r>
          </a:p>
          <a:p>
            <a:pPr algn="ctr"/>
            <a:r>
              <a:rPr lang="en-US" sz="2400" dirty="0" err="1" smtClean="0">
                <a:solidFill>
                  <a:srgbClr val="00B050"/>
                </a:solidFill>
              </a:rPr>
              <a:t>Uning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mehnati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tufayli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cho’lda</a:t>
            </a:r>
            <a:r>
              <a:rPr lang="en-US" sz="2400" dirty="0" smtClean="0">
                <a:solidFill>
                  <a:srgbClr val="00B050"/>
                </a:solidFill>
              </a:rPr>
              <a:t> , </a:t>
            </a:r>
            <a:r>
              <a:rPr lang="en-US" sz="2400" dirty="0" err="1" smtClean="0">
                <a:solidFill>
                  <a:srgbClr val="00B050"/>
                </a:solidFill>
              </a:rPr>
              <a:t>qadrdon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mahallasi</a:t>
            </a:r>
            <a:r>
              <a:rPr lang="en-US" sz="2400" dirty="0" smtClean="0">
                <a:solidFill>
                  <a:srgbClr val="00B050"/>
                </a:solidFill>
              </a:rPr>
              <a:t>  “</a:t>
            </a:r>
            <a:r>
              <a:rPr lang="en-US" sz="2400" dirty="0" err="1" smtClean="0">
                <a:solidFill>
                  <a:srgbClr val="00B050"/>
                </a:solidFill>
              </a:rPr>
              <a:t>Qorayantoq</a:t>
            </a:r>
            <a:r>
              <a:rPr lang="en-US" sz="2400" dirty="0" smtClean="0">
                <a:solidFill>
                  <a:srgbClr val="00B050"/>
                </a:solidFill>
              </a:rPr>
              <a:t> “  </a:t>
            </a:r>
            <a:r>
              <a:rPr lang="en-US" sz="2400" dirty="0" err="1" smtClean="0">
                <a:solidFill>
                  <a:srgbClr val="00B050"/>
                </a:solidFill>
              </a:rPr>
              <a:t>yaqinida</a:t>
            </a:r>
            <a:r>
              <a:rPr lang="en-US" sz="2400" dirty="0" smtClean="0">
                <a:solidFill>
                  <a:srgbClr val="00B050"/>
                </a:solidFill>
              </a:rPr>
              <a:t>  35   </a:t>
            </a:r>
            <a:r>
              <a:rPr lang="en-US" sz="2400" dirty="0" err="1" smtClean="0">
                <a:solidFill>
                  <a:srgbClr val="00B050"/>
                </a:solidFill>
              </a:rPr>
              <a:t>ta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futbol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maydoni</a:t>
            </a:r>
            <a:r>
              <a:rPr lang="en-US" sz="2400" dirty="0" smtClean="0">
                <a:solidFill>
                  <a:srgbClr val="00B050"/>
                </a:solidFill>
              </a:rPr>
              <a:t>   </a:t>
            </a:r>
            <a:r>
              <a:rPr lang="en-US" sz="2400" dirty="0" err="1" smtClean="0">
                <a:solidFill>
                  <a:srgbClr val="00B050"/>
                </a:solidFill>
              </a:rPr>
              <a:t>kattaligida</a:t>
            </a:r>
            <a:r>
              <a:rPr lang="en-US" sz="2400" dirty="0" smtClean="0">
                <a:solidFill>
                  <a:srgbClr val="00B050"/>
                </a:solidFill>
              </a:rPr>
              <a:t>   </a:t>
            </a:r>
            <a:r>
              <a:rPr lang="en-US" sz="2400" dirty="0" err="1" smtClean="0">
                <a:solidFill>
                  <a:srgbClr val="00B050"/>
                </a:solidFill>
              </a:rPr>
              <a:t>o’rmon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yaratgan</a:t>
            </a:r>
            <a:r>
              <a:rPr lang="en-US" sz="2400" dirty="0" smtClean="0">
                <a:solidFill>
                  <a:srgbClr val="00B050"/>
                </a:solidFill>
              </a:rPr>
              <a:t> .</a:t>
            </a: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Aziz  </a:t>
            </a:r>
            <a:r>
              <a:rPr lang="en-US" sz="2400" dirty="0" err="1" smtClean="0">
                <a:solidFill>
                  <a:srgbClr val="00B050"/>
                </a:solidFill>
              </a:rPr>
              <a:t>o’quvchilar</a:t>
            </a:r>
            <a:r>
              <a:rPr lang="en-US" sz="2400" dirty="0" smtClean="0">
                <a:solidFill>
                  <a:srgbClr val="00B050"/>
                </a:solidFill>
              </a:rPr>
              <a:t> ! Ana  </a:t>
            </a:r>
            <a:r>
              <a:rPr lang="en-US" sz="2400" dirty="0" err="1" smtClean="0">
                <a:solidFill>
                  <a:srgbClr val="00B050"/>
                </a:solidFill>
              </a:rPr>
              <a:t>bu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haqiqiy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qahramonlik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va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vatanparvarlik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-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836712"/>
            <a:ext cx="7488832" cy="50405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196752"/>
            <a:ext cx="6912768" cy="446665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692696"/>
            <a:ext cx="7272808" cy="511256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чка 3"/>
          <p:cNvSpPr/>
          <p:nvPr/>
        </p:nvSpPr>
        <p:spPr>
          <a:xfrm>
            <a:off x="755576" y="404664"/>
            <a:ext cx="7776864" cy="5688632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Dars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shiori</a:t>
            </a:r>
            <a:r>
              <a:rPr lang="en-US" sz="3200" dirty="0" smtClean="0">
                <a:solidFill>
                  <a:srgbClr val="7030A0"/>
                </a:solidFill>
              </a:rPr>
              <a:t> :  </a:t>
            </a:r>
            <a:r>
              <a:rPr lang="en-US" sz="3200" dirty="0" err="1" smtClean="0">
                <a:solidFill>
                  <a:srgbClr val="7030A0"/>
                </a:solidFill>
              </a:rPr>
              <a:t>Vatan</a:t>
            </a:r>
            <a:r>
              <a:rPr lang="en-US" sz="3200" dirty="0" smtClean="0">
                <a:solidFill>
                  <a:srgbClr val="7030A0"/>
                </a:solidFill>
              </a:rPr>
              <a:t> -  </a:t>
            </a:r>
            <a:r>
              <a:rPr lang="en-US" sz="3200" dirty="0" err="1" smtClean="0">
                <a:solidFill>
                  <a:srgbClr val="7030A0"/>
                </a:solidFill>
              </a:rPr>
              <a:t>mening</a:t>
            </a:r>
            <a:r>
              <a:rPr lang="en-US" sz="3200" dirty="0" smtClean="0">
                <a:solidFill>
                  <a:srgbClr val="7030A0"/>
                </a:solidFill>
              </a:rPr>
              <a:t>   </a:t>
            </a:r>
            <a:r>
              <a:rPr lang="en-US" sz="3200" dirty="0" err="1" smtClean="0">
                <a:solidFill>
                  <a:srgbClr val="7030A0"/>
                </a:solidFill>
              </a:rPr>
              <a:t>iftixorim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7030A0"/>
                </a:solidFill>
              </a:rPr>
              <a:t>Bugun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quyidagilarni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o’rganamiz</a:t>
            </a:r>
            <a:r>
              <a:rPr lang="en-US" sz="3200" dirty="0" smtClean="0">
                <a:solidFill>
                  <a:srgbClr val="7030A0"/>
                </a:solidFill>
              </a:rPr>
              <a:t> :  </a:t>
            </a:r>
          </a:p>
          <a:p>
            <a:pPr marL="342900" indent="-342900" algn="ctr">
              <a:buAutoNum type="arabicPeriod"/>
            </a:pPr>
            <a:r>
              <a:rPr lang="en-US" sz="3200" dirty="0" err="1" smtClean="0">
                <a:solidFill>
                  <a:srgbClr val="7030A0"/>
                </a:solidFill>
              </a:rPr>
              <a:t>Vatanparvarlik</a:t>
            </a:r>
            <a:r>
              <a:rPr lang="en-US" sz="3200" dirty="0" smtClean="0">
                <a:solidFill>
                  <a:srgbClr val="7030A0"/>
                </a:solidFill>
              </a:rPr>
              <a:t>   </a:t>
            </a:r>
            <a:r>
              <a:rPr lang="en-US" sz="3200" dirty="0" err="1" smtClean="0">
                <a:solidFill>
                  <a:srgbClr val="7030A0"/>
                </a:solidFill>
              </a:rPr>
              <a:t>nimani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anglatadi</a:t>
            </a:r>
            <a:r>
              <a:rPr lang="en-US" sz="3200" dirty="0" smtClean="0">
                <a:solidFill>
                  <a:srgbClr val="7030A0"/>
                </a:solidFill>
              </a:rPr>
              <a:t> ? </a:t>
            </a:r>
          </a:p>
          <a:p>
            <a:pPr marL="342900" indent="-342900" algn="ctr">
              <a:buAutoNum type="arabicPeriod"/>
            </a:pP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Vatanparvarlik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qayerda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va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qaqchon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namoyon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bo’ladi</a:t>
            </a:r>
            <a:r>
              <a:rPr lang="en-US" sz="3200" dirty="0" smtClean="0">
                <a:solidFill>
                  <a:srgbClr val="7030A0"/>
                </a:solidFill>
              </a:rPr>
              <a:t> ?</a:t>
            </a:r>
          </a:p>
          <a:p>
            <a:pPr marL="342900" indent="-342900" algn="ctr">
              <a:buAutoNum type="arabicPeriod"/>
            </a:pPr>
            <a:r>
              <a:rPr lang="en-US" sz="3200" dirty="0" err="1" smtClean="0">
                <a:solidFill>
                  <a:srgbClr val="7030A0"/>
                </a:solidFill>
              </a:rPr>
              <a:t>Vatanparvar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inson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qanday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fazilatlarga</a:t>
            </a:r>
            <a:r>
              <a:rPr lang="en-US" sz="3200" dirty="0" smtClean="0">
                <a:solidFill>
                  <a:srgbClr val="7030A0"/>
                </a:solidFill>
              </a:rPr>
              <a:t>  </a:t>
            </a:r>
            <a:r>
              <a:rPr lang="en-US" sz="3200" dirty="0" err="1" smtClean="0">
                <a:solidFill>
                  <a:srgbClr val="7030A0"/>
                </a:solidFill>
              </a:rPr>
              <a:t>ega</a:t>
            </a:r>
            <a:r>
              <a:rPr lang="en-US" sz="3200" dirty="0" smtClean="0">
                <a:solidFill>
                  <a:srgbClr val="7030A0"/>
                </a:solidFill>
              </a:rPr>
              <a:t> ?</a:t>
            </a:r>
            <a:endParaRPr lang="ru-RU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Tm="0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778240">
            <a:off x="721961" y="1397270"/>
            <a:ext cx="6081563" cy="4713022"/>
          </a:xfrm>
        </p:spPr>
      </p:pic>
      <p:sp>
        <p:nvSpPr>
          <p:cNvPr id="5" name="Стрелка вправо 4"/>
          <p:cNvSpPr/>
          <p:nvPr/>
        </p:nvSpPr>
        <p:spPr>
          <a:xfrm rot="862511">
            <a:off x="3744768" y="265968"/>
            <a:ext cx="5033527" cy="1474448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Buyuk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vatanparvarsarkarda</a:t>
            </a:r>
            <a:r>
              <a:rPr lang="en-US" sz="2400" dirty="0" smtClean="0">
                <a:solidFill>
                  <a:schemeClr val="bg1"/>
                </a:solidFill>
              </a:rPr>
              <a:t> Amir </a:t>
            </a:r>
            <a:r>
              <a:rPr lang="en-US" sz="2400" dirty="0" err="1" smtClean="0">
                <a:solidFill>
                  <a:schemeClr val="bg1"/>
                </a:solidFill>
              </a:rPr>
              <a:t>Temur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251520" y="260648"/>
            <a:ext cx="8568952" cy="5616624"/>
          </a:xfrm>
          <a:prstGeom prst="wedgeEllipse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Vatanparvarlik</a:t>
            </a:r>
            <a:r>
              <a:rPr lang="en-US" sz="4400" dirty="0" smtClean="0"/>
              <a:t> -   </a:t>
            </a:r>
            <a:r>
              <a:rPr lang="en-US" sz="4400" dirty="0" err="1" smtClean="0"/>
              <a:t>kishilarning</a:t>
            </a:r>
            <a:r>
              <a:rPr lang="en-US" sz="4400" dirty="0" smtClean="0"/>
              <a:t>  </a:t>
            </a:r>
            <a:r>
              <a:rPr lang="en-US" sz="4400" dirty="0" err="1" smtClean="0"/>
              <a:t>ona</a:t>
            </a:r>
            <a:r>
              <a:rPr lang="en-US" sz="4400" dirty="0" smtClean="0"/>
              <a:t>  </a:t>
            </a:r>
            <a:r>
              <a:rPr lang="en-US" sz="4400" dirty="0" err="1" smtClean="0"/>
              <a:t>yurtiga</a:t>
            </a:r>
            <a:r>
              <a:rPr lang="en-US" sz="4400" dirty="0" smtClean="0"/>
              <a:t>, </a:t>
            </a:r>
            <a:r>
              <a:rPr lang="en-US" sz="4400" dirty="0" err="1" smtClean="0"/>
              <a:t>o’z</a:t>
            </a:r>
            <a:r>
              <a:rPr lang="en-US" sz="4400" dirty="0" smtClean="0"/>
              <a:t>  </a:t>
            </a:r>
            <a:r>
              <a:rPr lang="en-US" sz="4400" dirty="0" err="1" smtClean="0"/>
              <a:t>oshyoniga</a:t>
            </a:r>
            <a:r>
              <a:rPr lang="en-US" sz="4400" dirty="0" smtClean="0"/>
              <a:t>  </a:t>
            </a:r>
            <a:r>
              <a:rPr lang="en-US" sz="4400" dirty="0" err="1" smtClean="0"/>
              <a:t>muhabbat</a:t>
            </a:r>
            <a:r>
              <a:rPr lang="en-US" sz="4400" dirty="0" smtClean="0"/>
              <a:t>  </a:t>
            </a:r>
            <a:r>
              <a:rPr lang="en-US" sz="4400" dirty="0" err="1" smtClean="0"/>
              <a:t>va</a:t>
            </a:r>
            <a:r>
              <a:rPr lang="en-US" sz="4400" dirty="0" smtClean="0"/>
              <a:t>  </a:t>
            </a:r>
            <a:r>
              <a:rPr lang="en-US" sz="4400" dirty="0" err="1" smtClean="0"/>
              <a:t>sadoqatini</a:t>
            </a:r>
            <a:r>
              <a:rPr lang="en-US" sz="4400" dirty="0" smtClean="0"/>
              <a:t>   </a:t>
            </a:r>
            <a:r>
              <a:rPr lang="en-US" sz="4400" dirty="0" err="1" smtClean="0"/>
              <a:t>ifodalaydigan</a:t>
            </a:r>
            <a:r>
              <a:rPr lang="en-US" sz="4400" dirty="0" smtClean="0"/>
              <a:t>  </a:t>
            </a:r>
            <a:r>
              <a:rPr lang="en-US" sz="4400" dirty="0" err="1" smtClean="0"/>
              <a:t>tushuncha</a:t>
            </a:r>
            <a:endParaRPr lang="ru-RU" sz="4400" dirty="0"/>
          </a:p>
        </p:txBody>
      </p:sp>
    </p:spTree>
  </p:cSld>
  <p:clrMapOvr>
    <a:masterClrMapping/>
  </p:clrMapOvr>
  <p:transition spd="slow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36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449242">
            <a:off x="1952545" y="848096"/>
            <a:ext cx="6145442" cy="5124809"/>
          </a:xfrm>
        </p:spPr>
      </p:pic>
    </p:spTree>
  </p:cSld>
  <p:clrMapOvr>
    <a:masterClrMapping/>
  </p:clrMapOvr>
  <p:transition spd="slow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3"/>
          <p:cNvSpPr/>
          <p:nvPr/>
        </p:nvSpPr>
        <p:spPr>
          <a:xfrm>
            <a:off x="827584" y="476672"/>
            <a:ext cx="7776864" cy="5544616"/>
          </a:xfrm>
          <a:prstGeom prst="down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Vatanparvarlik</a:t>
            </a:r>
            <a:r>
              <a:rPr lang="en-US" sz="3600" dirty="0" smtClean="0"/>
              <a:t>  </a:t>
            </a:r>
            <a:r>
              <a:rPr lang="en-US" sz="3600" dirty="0" err="1" smtClean="0"/>
              <a:t>barcha</a:t>
            </a:r>
            <a:r>
              <a:rPr lang="en-US" sz="3600" dirty="0" smtClean="0"/>
              <a:t>  </a:t>
            </a:r>
            <a:r>
              <a:rPr lang="en-US" sz="3600" dirty="0" err="1" smtClean="0"/>
              <a:t>xalqlar</a:t>
            </a:r>
            <a:r>
              <a:rPr lang="en-US" sz="3600" dirty="0" smtClean="0"/>
              <a:t>  </a:t>
            </a:r>
            <a:r>
              <a:rPr lang="en-US" sz="3600" dirty="0" err="1" smtClean="0"/>
              <a:t>va</a:t>
            </a:r>
            <a:r>
              <a:rPr lang="en-US" sz="3600" dirty="0" smtClean="0"/>
              <a:t>  </a:t>
            </a:r>
            <a:r>
              <a:rPr lang="en-US" sz="3600" dirty="0" err="1" smtClean="0"/>
              <a:t>millatlar</a:t>
            </a:r>
            <a:r>
              <a:rPr lang="en-US" sz="3600" dirty="0" smtClean="0"/>
              <a:t>  </a:t>
            </a:r>
            <a:r>
              <a:rPr lang="en-US" sz="3600" dirty="0" err="1" smtClean="0"/>
              <a:t>uchun</a:t>
            </a:r>
            <a:r>
              <a:rPr lang="en-US" sz="3600" dirty="0" smtClean="0"/>
              <a:t>  </a:t>
            </a:r>
            <a:r>
              <a:rPr lang="en-US" sz="3600" dirty="0" err="1" smtClean="0"/>
              <a:t>umumiy</a:t>
            </a:r>
            <a:r>
              <a:rPr lang="en-US" sz="3600" dirty="0" smtClean="0"/>
              <a:t>  </a:t>
            </a:r>
            <a:r>
              <a:rPr lang="en-US" sz="3600" dirty="0" err="1" smtClean="0"/>
              <a:t>bo’lgan</a:t>
            </a:r>
            <a:r>
              <a:rPr lang="en-US" sz="3600" dirty="0" smtClean="0"/>
              <a:t> , </a:t>
            </a:r>
            <a:r>
              <a:rPr lang="en-US" sz="3600" dirty="0" err="1" smtClean="0"/>
              <a:t>asrlar</a:t>
            </a:r>
            <a:r>
              <a:rPr lang="en-US" sz="3600" dirty="0" smtClean="0"/>
              <a:t>  </a:t>
            </a:r>
            <a:r>
              <a:rPr lang="en-US" sz="3600" dirty="0" err="1" smtClean="0"/>
              <a:t>davomida</a:t>
            </a:r>
            <a:r>
              <a:rPr lang="en-US" sz="3600" dirty="0" smtClean="0"/>
              <a:t>  </a:t>
            </a:r>
            <a:r>
              <a:rPr lang="en-US" sz="3600" dirty="0" err="1" smtClean="0"/>
              <a:t>saqlanib</a:t>
            </a:r>
            <a:r>
              <a:rPr lang="en-US" sz="3600" dirty="0" smtClean="0"/>
              <a:t>  </a:t>
            </a:r>
            <a:r>
              <a:rPr lang="en-US" sz="3600" dirty="0" err="1" smtClean="0"/>
              <a:t>kelgan</a:t>
            </a:r>
            <a:r>
              <a:rPr lang="en-US" sz="3600" dirty="0" smtClean="0"/>
              <a:t> </a:t>
            </a:r>
            <a:r>
              <a:rPr lang="en-US" sz="3600" dirty="0" err="1" smtClean="0"/>
              <a:t>umuminsoniy</a:t>
            </a:r>
            <a:r>
              <a:rPr lang="en-US" sz="3600" dirty="0" smtClean="0"/>
              <a:t>  </a:t>
            </a:r>
            <a:r>
              <a:rPr lang="en-US" sz="3600" dirty="0" err="1" smtClean="0"/>
              <a:t>tuyg’u</a:t>
            </a:r>
            <a:r>
              <a:rPr lang="en-US" sz="3600" dirty="0" smtClean="0"/>
              <a:t> , </a:t>
            </a:r>
            <a:r>
              <a:rPr lang="en-US" sz="3600" dirty="0" err="1" smtClean="0"/>
              <a:t>ma’naviy</a:t>
            </a:r>
            <a:r>
              <a:rPr lang="en-US" sz="3600" dirty="0" smtClean="0"/>
              <a:t>  </a:t>
            </a:r>
            <a:r>
              <a:rPr lang="en-US" sz="3600" dirty="0" err="1" smtClean="0"/>
              <a:t>qadriyatlardan</a:t>
            </a:r>
            <a:r>
              <a:rPr lang="en-US" sz="3600" dirty="0" smtClean="0"/>
              <a:t>  </a:t>
            </a:r>
            <a:r>
              <a:rPr lang="en-US" sz="3600" dirty="0" err="1" smtClean="0"/>
              <a:t>biri</a:t>
            </a:r>
            <a:endParaRPr lang="ru-RU" sz="3600" dirty="0"/>
          </a:p>
        </p:txBody>
      </p:sp>
    </p:spTree>
  </p:cSld>
  <p:clrMapOvr>
    <a:masterClrMapping/>
  </p:clrMapOvr>
  <p:transition spd="slow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-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1" y="1484785"/>
            <a:ext cx="5921074" cy="388911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672009">
            <a:off x="989521" y="326831"/>
            <a:ext cx="7675730" cy="1310579"/>
          </a:xfrm>
        </p:spPr>
        <p:txBody>
          <a:bodyPr/>
          <a:lstStyle/>
          <a:p>
            <a:r>
              <a:rPr lang="en-US" dirty="0" err="1" smtClean="0"/>
              <a:t>Buyuk</a:t>
            </a:r>
            <a:r>
              <a:rPr lang="en-US" dirty="0" smtClean="0"/>
              <a:t> </a:t>
            </a:r>
            <a:r>
              <a:rPr lang="en-US" dirty="0" err="1" smtClean="0"/>
              <a:t>vatanparvar</a:t>
            </a:r>
            <a:r>
              <a:rPr lang="en-US" dirty="0" smtClean="0"/>
              <a:t> </a:t>
            </a:r>
            <a:r>
              <a:rPr lang="en-US" dirty="0" err="1" smtClean="0"/>
              <a:t>To’maris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755576" y="332656"/>
            <a:ext cx="7776864" cy="5904656"/>
          </a:xfrm>
          <a:prstGeom prst="snip2Diag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 </a:t>
            </a:r>
            <a:r>
              <a:rPr lang="en-US" sz="3200" dirty="0" err="1" smtClean="0">
                <a:solidFill>
                  <a:schemeClr val="tx1"/>
                </a:solidFill>
              </a:rPr>
              <a:t>vatanning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o’tmishi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va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hoziri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bilan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faxrlanishda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uning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manfaatlarini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himoya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qilishda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namoyon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bo’ladi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Quyidagi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fikrga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e’tibor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qarating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‘’</a:t>
            </a:r>
            <a:r>
              <a:rPr lang="en-US" sz="3600" dirty="0" err="1" smtClean="0">
                <a:solidFill>
                  <a:schemeClr val="tx1"/>
                </a:solidFill>
              </a:rPr>
              <a:t>Vatanni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sevmoq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iymondandir</a:t>
            </a:r>
            <a:r>
              <a:rPr lang="en-US" sz="3600" dirty="0" smtClean="0">
                <a:solidFill>
                  <a:schemeClr val="tx1"/>
                </a:solidFill>
              </a:rPr>
              <a:t>,,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279</Words>
  <Application>Microsoft Office PowerPoint</Application>
  <PresentationFormat>Экран (4:3)</PresentationFormat>
  <Paragraphs>29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Lucida Sans Unicode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Buyuk vatanparvar To’maris</vt:lpstr>
      <vt:lpstr>Презентация PowerPoint</vt:lpstr>
      <vt:lpstr>Презентация PowerPoint</vt:lpstr>
      <vt:lpstr>Презентация PowerPoint</vt:lpstr>
      <vt:lpstr>Презентация PowerPoint</vt:lpstr>
      <vt:lpstr>O’zbekiston Qahramoni Allaniyoz Uteniyazov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AlexSoft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OnLine comp ser</dc:creator>
  <cp:lastModifiedBy>Compass24.Uz</cp:lastModifiedBy>
  <cp:revision>18</cp:revision>
  <dcterms:created xsi:type="dcterms:W3CDTF">2021-01-04T07:26:21Z</dcterms:created>
  <dcterms:modified xsi:type="dcterms:W3CDTF">2021-11-09T12:26:07Z</dcterms:modified>
</cp:coreProperties>
</file>