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9" r:id="rId10"/>
    <p:sldId id="264" r:id="rId11"/>
    <p:sldId id="266" r:id="rId12"/>
    <p:sldId id="270" r:id="rId13"/>
    <p:sldId id="265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 autoAdjust="0"/>
  </p:normalViewPr>
  <p:slideViewPr>
    <p:cSldViewPr>
      <p:cViewPr varScale="1">
        <p:scale>
          <a:sx n="74" d="100"/>
          <a:sy n="74" d="100"/>
        </p:scale>
        <p:origin x="14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5D16A-46C9-4C46-8FB8-8D1C570C14E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20446D6-B803-4D14-BC8C-58368D31FCA7}">
      <dgm:prSet/>
      <dgm:spPr/>
      <dgm:t>
        <a:bodyPr/>
        <a:lstStyle/>
        <a:p>
          <a:r>
            <a:rPr lang="en-US" b="1" i="1" dirty="0" smtClean="0">
              <a:latin typeface="Century" pitchFamily="18" charset="0"/>
            </a:rPr>
            <a:t>1.Mustaqillik arafasida  respublikadagi ijtimoiy-iqtisodiy va siyosiy ahvol</a:t>
          </a:r>
          <a:endParaRPr lang="ru-RU" b="1" i="1" dirty="0">
            <a:latin typeface="Century" pitchFamily="18" charset="0"/>
          </a:endParaRPr>
        </a:p>
      </dgm:t>
    </dgm:pt>
    <dgm:pt modelId="{AF5F87C6-6454-454D-B730-02CC88D1E851}" type="parTrans" cxnId="{CC23B6C8-DFD4-4682-B407-11C93B1150AD}">
      <dgm:prSet/>
      <dgm:spPr/>
      <dgm:t>
        <a:bodyPr/>
        <a:lstStyle/>
        <a:p>
          <a:endParaRPr lang="ru-RU"/>
        </a:p>
      </dgm:t>
    </dgm:pt>
    <dgm:pt modelId="{5AAB66D1-1D61-494E-B3C3-7038B3DD5660}" type="sibTrans" cxnId="{CC23B6C8-DFD4-4682-B407-11C93B1150AD}">
      <dgm:prSet/>
      <dgm:spPr/>
      <dgm:t>
        <a:bodyPr/>
        <a:lstStyle/>
        <a:p>
          <a:endParaRPr lang="ru-RU"/>
        </a:p>
      </dgm:t>
    </dgm:pt>
    <dgm:pt modelId="{46A5DE13-81AB-438A-B0C1-7BD258F623D0}">
      <dgm:prSet custT="1"/>
      <dgm:spPr/>
      <dgm:t>
        <a:bodyPr/>
        <a:lstStyle/>
        <a:p>
          <a:r>
            <a:rPr lang="sv-SE" sz="1400" b="1" i="1" u="sng" dirty="0" smtClean="0">
              <a:latin typeface="Century" pitchFamily="18" charset="0"/>
            </a:rPr>
            <a:t>2.Mustaqillikning e’lon qilinishi. O’zbekiston Respublikasining tashkil etlilishi.</a:t>
          </a:r>
          <a:endParaRPr lang="ru-RU" sz="1400" b="1" i="1" u="sng" dirty="0">
            <a:latin typeface="Century" pitchFamily="18" charset="0"/>
          </a:endParaRPr>
        </a:p>
      </dgm:t>
    </dgm:pt>
    <dgm:pt modelId="{AC06A56F-79D4-4340-BC7A-32B9488B7DF3}" type="parTrans" cxnId="{CF1E87C3-08DB-43E9-8B74-6AFB06B4195C}">
      <dgm:prSet/>
      <dgm:spPr/>
      <dgm:t>
        <a:bodyPr/>
        <a:lstStyle/>
        <a:p>
          <a:endParaRPr lang="ru-RU"/>
        </a:p>
      </dgm:t>
    </dgm:pt>
    <dgm:pt modelId="{6D5D3D96-17B6-4B34-A611-0F5CFB90AB37}" type="sibTrans" cxnId="{CF1E87C3-08DB-43E9-8B74-6AFB06B4195C}">
      <dgm:prSet/>
      <dgm:spPr/>
      <dgm:t>
        <a:bodyPr/>
        <a:lstStyle/>
        <a:p>
          <a:endParaRPr lang="ru-RU"/>
        </a:p>
      </dgm:t>
    </dgm:pt>
    <dgm:pt modelId="{6858B9F5-49DC-4130-B5EF-BD6FF50E79D6}">
      <dgm:prSet/>
      <dgm:spPr/>
      <dgm:t>
        <a:bodyPr/>
        <a:lstStyle/>
        <a:p>
          <a:r>
            <a:rPr lang="en-US" b="1" i="1" u="sng" dirty="0" smtClean="0">
              <a:latin typeface="Century" pitchFamily="18" charset="0"/>
            </a:rPr>
            <a:t>3.Mustaqil </a:t>
          </a:r>
          <a:r>
            <a:rPr lang="en-US" b="1" i="1" u="sng" dirty="0" err="1" smtClean="0">
              <a:latin typeface="Century" pitchFamily="18" charset="0"/>
            </a:rPr>
            <a:t>O’zbekiston</a:t>
          </a:r>
          <a:r>
            <a:rPr lang="en-US" b="1" i="1" u="sng" dirty="0" smtClean="0">
              <a:latin typeface="Century" pitchFamily="18" charset="0"/>
            </a:rPr>
            <a:t> </a:t>
          </a:r>
          <a:r>
            <a:rPr lang="en-US" b="1" i="1" u="sng" dirty="0" err="1" smtClean="0">
              <a:latin typeface="Century" pitchFamily="18" charset="0"/>
            </a:rPr>
            <a:t>davlatining</a:t>
          </a:r>
          <a:r>
            <a:rPr lang="en-US" b="1" i="1" u="sng" dirty="0" smtClean="0">
              <a:latin typeface="Century" pitchFamily="18" charset="0"/>
            </a:rPr>
            <a:t> </a:t>
          </a:r>
          <a:r>
            <a:rPr lang="en-US" b="1" i="1" u="sng" dirty="0" err="1" smtClean="0">
              <a:latin typeface="Century" pitchFamily="18" charset="0"/>
            </a:rPr>
            <a:t>yuzaga</a:t>
          </a:r>
          <a:r>
            <a:rPr lang="en-US" b="1" i="1" u="sng" dirty="0" smtClean="0">
              <a:latin typeface="Century" pitchFamily="18" charset="0"/>
            </a:rPr>
            <a:t> </a:t>
          </a:r>
          <a:r>
            <a:rPr lang="en-US" b="1" i="1" u="sng" dirty="0" err="1" smtClean="0">
              <a:latin typeface="Century" pitchFamily="18" charset="0"/>
            </a:rPr>
            <a:t>kelishi</a:t>
          </a:r>
          <a:r>
            <a:rPr lang="en-US" b="1" i="1" u="sng" dirty="0" smtClean="0">
              <a:latin typeface="Century" pitchFamily="18" charset="0"/>
            </a:rPr>
            <a:t> </a:t>
          </a:r>
          <a:r>
            <a:rPr lang="en-US" b="1" i="1" u="sng" dirty="0" err="1" smtClean="0">
              <a:latin typeface="Century" pitchFamily="18" charset="0"/>
            </a:rPr>
            <a:t>va</a:t>
          </a:r>
          <a:r>
            <a:rPr lang="en-US" b="1" i="1" u="sng" dirty="0" smtClean="0">
              <a:latin typeface="Century" pitchFamily="18" charset="0"/>
            </a:rPr>
            <a:t> </a:t>
          </a:r>
          <a:r>
            <a:rPr lang="en-US" b="1" i="1" u="sng" dirty="0" err="1" smtClean="0">
              <a:latin typeface="Century" pitchFamily="18" charset="0"/>
            </a:rPr>
            <a:t>mustahkamlanishida</a:t>
          </a:r>
          <a:r>
            <a:rPr lang="en-US" b="1" i="1" u="sng" dirty="0" smtClean="0">
              <a:latin typeface="Century" pitchFamily="18" charset="0"/>
            </a:rPr>
            <a:t> </a:t>
          </a:r>
          <a:r>
            <a:rPr lang="en-US" b="1" i="1" u="sng" dirty="0" err="1" smtClean="0">
              <a:latin typeface="Century" pitchFamily="18" charset="0"/>
            </a:rPr>
            <a:t>I.A.Karimovning</a:t>
          </a:r>
          <a:r>
            <a:rPr lang="en-US" b="1" i="1" u="sng" dirty="0" smtClean="0">
              <a:latin typeface="Century" pitchFamily="18" charset="0"/>
            </a:rPr>
            <a:t> </a:t>
          </a:r>
          <a:r>
            <a:rPr lang="en-US" b="1" i="1" u="sng" dirty="0" err="1" smtClean="0">
              <a:latin typeface="Century" pitchFamily="18" charset="0"/>
            </a:rPr>
            <a:t>tarixiy</a:t>
          </a:r>
          <a:r>
            <a:rPr lang="en-US" b="1" i="1" u="sng" dirty="0" smtClean="0">
              <a:latin typeface="Century" pitchFamily="18" charset="0"/>
            </a:rPr>
            <a:t> </a:t>
          </a:r>
          <a:r>
            <a:rPr lang="en-US" b="1" i="1" u="sng" dirty="0" err="1" smtClean="0">
              <a:latin typeface="Century" pitchFamily="18" charset="0"/>
            </a:rPr>
            <a:t>xizmatlari</a:t>
          </a:r>
          <a:r>
            <a:rPr lang="en-US" b="1" i="1" u="sng" dirty="0" smtClean="0">
              <a:latin typeface="Century" pitchFamily="18" charset="0"/>
            </a:rPr>
            <a:t>.</a:t>
          </a:r>
          <a:endParaRPr lang="ru-RU" b="1" i="1" u="sng" dirty="0">
            <a:latin typeface="Century" pitchFamily="18" charset="0"/>
          </a:endParaRPr>
        </a:p>
      </dgm:t>
    </dgm:pt>
    <dgm:pt modelId="{28306417-2BF7-472A-997A-1C6025B144AD}" type="parTrans" cxnId="{B86B53C3-CF06-4E7E-A633-771A5C94E467}">
      <dgm:prSet/>
      <dgm:spPr/>
      <dgm:t>
        <a:bodyPr/>
        <a:lstStyle/>
        <a:p>
          <a:endParaRPr lang="ru-RU"/>
        </a:p>
      </dgm:t>
    </dgm:pt>
    <dgm:pt modelId="{FA893358-A85B-4A48-8DBC-DB471951100B}" type="sibTrans" cxnId="{B86B53C3-CF06-4E7E-A633-771A5C94E467}">
      <dgm:prSet/>
      <dgm:spPr/>
      <dgm:t>
        <a:bodyPr/>
        <a:lstStyle/>
        <a:p>
          <a:endParaRPr lang="ru-RU"/>
        </a:p>
      </dgm:t>
    </dgm:pt>
    <dgm:pt modelId="{0BE1B68C-5DA7-49EC-8B0C-22CBF1ABCFD2}" type="pres">
      <dgm:prSet presAssocID="{AEB5D16A-46C9-4C46-8FB8-8D1C570C14E1}" presName="compositeShape" presStyleCnt="0">
        <dgm:presLayoutVars>
          <dgm:dir/>
          <dgm:resizeHandles/>
        </dgm:presLayoutVars>
      </dgm:prSet>
      <dgm:spPr/>
    </dgm:pt>
    <dgm:pt modelId="{5850E790-E68A-4D67-B65B-3CD8A26EE67E}" type="pres">
      <dgm:prSet presAssocID="{AEB5D16A-46C9-4C46-8FB8-8D1C570C14E1}" presName="pyramid" presStyleLbl="node1" presStyleIdx="0" presStyleCnt="1"/>
      <dgm:spPr/>
    </dgm:pt>
    <dgm:pt modelId="{681F8AC2-5170-43D7-ABA4-AFA92A54F05A}" type="pres">
      <dgm:prSet presAssocID="{AEB5D16A-46C9-4C46-8FB8-8D1C570C14E1}" presName="theList" presStyleCnt="0"/>
      <dgm:spPr/>
    </dgm:pt>
    <dgm:pt modelId="{6187BE50-3EF6-495B-A958-C868FFEDD9E9}" type="pres">
      <dgm:prSet presAssocID="{520446D6-B803-4D14-BC8C-58368D31FCA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F06E3-57E4-4F47-ADDB-013C5019757A}" type="pres">
      <dgm:prSet presAssocID="{520446D6-B803-4D14-BC8C-58368D31FCA7}" presName="aSpace" presStyleCnt="0"/>
      <dgm:spPr/>
    </dgm:pt>
    <dgm:pt modelId="{A6E2D170-03EB-4B05-A59A-5461D5D2C167}" type="pres">
      <dgm:prSet presAssocID="{46A5DE13-81AB-438A-B0C1-7BD258F623D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6B512-A8EF-4594-83B8-5C2ADA2D4551}" type="pres">
      <dgm:prSet presAssocID="{46A5DE13-81AB-438A-B0C1-7BD258F623D0}" presName="aSpace" presStyleCnt="0"/>
      <dgm:spPr/>
    </dgm:pt>
    <dgm:pt modelId="{DE1B5FC1-54AF-4A9C-8030-01C3B93F6826}" type="pres">
      <dgm:prSet presAssocID="{6858B9F5-49DC-4130-B5EF-BD6FF50E79D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6375D-3F5B-4966-BBCA-0235F5D14D0D}" type="pres">
      <dgm:prSet presAssocID="{6858B9F5-49DC-4130-B5EF-BD6FF50E79D6}" presName="aSpace" presStyleCnt="0"/>
      <dgm:spPr/>
    </dgm:pt>
  </dgm:ptLst>
  <dgm:cxnLst>
    <dgm:cxn modelId="{CF1E87C3-08DB-43E9-8B74-6AFB06B4195C}" srcId="{AEB5D16A-46C9-4C46-8FB8-8D1C570C14E1}" destId="{46A5DE13-81AB-438A-B0C1-7BD258F623D0}" srcOrd="1" destOrd="0" parTransId="{AC06A56F-79D4-4340-BC7A-32B9488B7DF3}" sibTransId="{6D5D3D96-17B6-4B34-A611-0F5CFB90AB37}"/>
    <dgm:cxn modelId="{CC23B6C8-DFD4-4682-B407-11C93B1150AD}" srcId="{AEB5D16A-46C9-4C46-8FB8-8D1C570C14E1}" destId="{520446D6-B803-4D14-BC8C-58368D31FCA7}" srcOrd="0" destOrd="0" parTransId="{AF5F87C6-6454-454D-B730-02CC88D1E851}" sibTransId="{5AAB66D1-1D61-494E-B3C3-7038B3DD5660}"/>
    <dgm:cxn modelId="{92ACC49B-17DF-4993-ACA9-404AD36662DE}" type="presOf" srcId="{46A5DE13-81AB-438A-B0C1-7BD258F623D0}" destId="{A6E2D170-03EB-4B05-A59A-5461D5D2C167}" srcOrd="0" destOrd="0" presId="urn:microsoft.com/office/officeart/2005/8/layout/pyramid2"/>
    <dgm:cxn modelId="{B86B53C3-CF06-4E7E-A633-771A5C94E467}" srcId="{AEB5D16A-46C9-4C46-8FB8-8D1C570C14E1}" destId="{6858B9F5-49DC-4130-B5EF-BD6FF50E79D6}" srcOrd="2" destOrd="0" parTransId="{28306417-2BF7-472A-997A-1C6025B144AD}" sibTransId="{FA893358-A85B-4A48-8DBC-DB471951100B}"/>
    <dgm:cxn modelId="{6EC437D6-6C1E-44D3-80FD-853D555005FF}" type="presOf" srcId="{6858B9F5-49DC-4130-B5EF-BD6FF50E79D6}" destId="{DE1B5FC1-54AF-4A9C-8030-01C3B93F6826}" srcOrd="0" destOrd="0" presId="urn:microsoft.com/office/officeart/2005/8/layout/pyramid2"/>
    <dgm:cxn modelId="{F5AF46E8-785D-4E48-9B45-50ADCCF4591D}" type="presOf" srcId="{520446D6-B803-4D14-BC8C-58368D31FCA7}" destId="{6187BE50-3EF6-495B-A958-C868FFEDD9E9}" srcOrd="0" destOrd="0" presId="urn:microsoft.com/office/officeart/2005/8/layout/pyramid2"/>
    <dgm:cxn modelId="{2EB1DA5B-14C7-4D87-B881-CE826E875212}" type="presOf" srcId="{AEB5D16A-46C9-4C46-8FB8-8D1C570C14E1}" destId="{0BE1B68C-5DA7-49EC-8B0C-22CBF1ABCFD2}" srcOrd="0" destOrd="0" presId="urn:microsoft.com/office/officeart/2005/8/layout/pyramid2"/>
    <dgm:cxn modelId="{933A2D3A-BD6A-4CF9-912E-23ED331D5C45}" type="presParOf" srcId="{0BE1B68C-5DA7-49EC-8B0C-22CBF1ABCFD2}" destId="{5850E790-E68A-4D67-B65B-3CD8A26EE67E}" srcOrd="0" destOrd="0" presId="urn:microsoft.com/office/officeart/2005/8/layout/pyramid2"/>
    <dgm:cxn modelId="{EE6DCE21-A90E-4E02-AB88-C9FEB9802AEA}" type="presParOf" srcId="{0BE1B68C-5DA7-49EC-8B0C-22CBF1ABCFD2}" destId="{681F8AC2-5170-43D7-ABA4-AFA92A54F05A}" srcOrd="1" destOrd="0" presId="urn:microsoft.com/office/officeart/2005/8/layout/pyramid2"/>
    <dgm:cxn modelId="{79F65FA9-5668-4581-9A0E-9A245C86B77F}" type="presParOf" srcId="{681F8AC2-5170-43D7-ABA4-AFA92A54F05A}" destId="{6187BE50-3EF6-495B-A958-C868FFEDD9E9}" srcOrd="0" destOrd="0" presId="urn:microsoft.com/office/officeart/2005/8/layout/pyramid2"/>
    <dgm:cxn modelId="{56EB8CD7-A61F-4370-AE22-F7BEE0C11F81}" type="presParOf" srcId="{681F8AC2-5170-43D7-ABA4-AFA92A54F05A}" destId="{868F06E3-57E4-4F47-ADDB-013C5019757A}" srcOrd="1" destOrd="0" presId="urn:microsoft.com/office/officeart/2005/8/layout/pyramid2"/>
    <dgm:cxn modelId="{3AAC2E10-7BBF-4A9A-B58B-2AA80091604E}" type="presParOf" srcId="{681F8AC2-5170-43D7-ABA4-AFA92A54F05A}" destId="{A6E2D170-03EB-4B05-A59A-5461D5D2C167}" srcOrd="2" destOrd="0" presId="urn:microsoft.com/office/officeart/2005/8/layout/pyramid2"/>
    <dgm:cxn modelId="{28EC2D20-7B2B-4C8F-86CF-C20C969A3EF9}" type="presParOf" srcId="{681F8AC2-5170-43D7-ABA4-AFA92A54F05A}" destId="{1596B512-A8EF-4594-83B8-5C2ADA2D4551}" srcOrd="3" destOrd="0" presId="urn:microsoft.com/office/officeart/2005/8/layout/pyramid2"/>
    <dgm:cxn modelId="{0BCAB5CF-444F-44EA-A9FA-3A3584B94601}" type="presParOf" srcId="{681F8AC2-5170-43D7-ABA4-AFA92A54F05A}" destId="{DE1B5FC1-54AF-4A9C-8030-01C3B93F6826}" srcOrd="4" destOrd="0" presId="urn:microsoft.com/office/officeart/2005/8/layout/pyramid2"/>
    <dgm:cxn modelId="{17106E8F-7304-43B0-AD95-543735076CD7}" type="presParOf" srcId="{681F8AC2-5170-43D7-ABA4-AFA92A54F05A}" destId="{E9F6375D-3F5B-4966-BBCA-0235F5D14D0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0E790-E68A-4D67-B65B-3CD8A26EE67E}">
      <dsp:nvSpPr>
        <dsp:cNvPr id="0" name=""/>
        <dsp:cNvSpPr/>
      </dsp:nvSpPr>
      <dsp:spPr>
        <a:xfrm>
          <a:off x="832683" y="0"/>
          <a:ext cx="4846638" cy="48466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7BE50-3EF6-495B-A958-C868FFEDD9E9}">
      <dsp:nvSpPr>
        <dsp:cNvPr id="0" name=""/>
        <dsp:cNvSpPr/>
      </dsp:nvSpPr>
      <dsp:spPr>
        <a:xfrm>
          <a:off x="3256002" y="487266"/>
          <a:ext cx="3150314" cy="11472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1" kern="1200" dirty="0" smtClean="0">
              <a:latin typeface="Century" pitchFamily="18" charset="0"/>
            </a:rPr>
            <a:t>1.Mustaqillik arafasida  respublikadagi ijtimoiy-iqtisodiy va siyosiy ahvol</a:t>
          </a:r>
          <a:endParaRPr lang="ru-RU" sz="1300" b="1" i="1" kern="1200" dirty="0">
            <a:latin typeface="Century" pitchFamily="18" charset="0"/>
          </a:endParaRPr>
        </a:p>
      </dsp:txBody>
      <dsp:txXfrm>
        <a:off x="3312008" y="543272"/>
        <a:ext cx="3038302" cy="1035278"/>
      </dsp:txXfrm>
    </dsp:sp>
    <dsp:sp modelId="{A6E2D170-03EB-4B05-A59A-5461D5D2C167}">
      <dsp:nvSpPr>
        <dsp:cNvPr id="0" name=""/>
        <dsp:cNvSpPr/>
      </dsp:nvSpPr>
      <dsp:spPr>
        <a:xfrm>
          <a:off x="3256002" y="1777968"/>
          <a:ext cx="3150314" cy="11472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i="1" u="sng" kern="1200" dirty="0" smtClean="0">
              <a:latin typeface="Century" pitchFamily="18" charset="0"/>
            </a:rPr>
            <a:t>2.Mustaqillikning e’lon qilinishi. O’zbekiston Respublikasining tashkil etlilishi.</a:t>
          </a:r>
          <a:endParaRPr lang="ru-RU" sz="1400" b="1" i="1" u="sng" kern="1200" dirty="0">
            <a:latin typeface="Century" pitchFamily="18" charset="0"/>
          </a:endParaRPr>
        </a:p>
      </dsp:txBody>
      <dsp:txXfrm>
        <a:off x="3312008" y="1833974"/>
        <a:ext cx="3038302" cy="1035278"/>
      </dsp:txXfrm>
    </dsp:sp>
    <dsp:sp modelId="{DE1B5FC1-54AF-4A9C-8030-01C3B93F6826}">
      <dsp:nvSpPr>
        <dsp:cNvPr id="0" name=""/>
        <dsp:cNvSpPr/>
      </dsp:nvSpPr>
      <dsp:spPr>
        <a:xfrm>
          <a:off x="3256002" y="3068669"/>
          <a:ext cx="3150314" cy="11472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1" u="sng" kern="1200" dirty="0" smtClean="0">
              <a:latin typeface="Century" pitchFamily="18" charset="0"/>
            </a:rPr>
            <a:t>3.Mustaqil </a:t>
          </a:r>
          <a:r>
            <a:rPr lang="en-US" sz="1300" b="1" i="1" u="sng" kern="1200" dirty="0" err="1" smtClean="0">
              <a:latin typeface="Century" pitchFamily="18" charset="0"/>
            </a:rPr>
            <a:t>O’zbekiston</a:t>
          </a:r>
          <a:r>
            <a:rPr lang="en-US" sz="1300" b="1" i="1" u="sng" kern="1200" dirty="0" smtClean="0">
              <a:latin typeface="Century" pitchFamily="18" charset="0"/>
            </a:rPr>
            <a:t> </a:t>
          </a:r>
          <a:r>
            <a:rPr lang="en-US" sz="1300" b="1" i="1" u="sng" kern="1200" dirty="0" err="1" smtClean="0">
              <a:latin typeface="Century" pitchFamily="18" charset="0"/>
            </a:rPr>
            <a:t>davlatining</a:t>
          </a:r>
          <a:r>
            <a:rPr lang="en-US" sz="1300" b="1" i="1" u="sng" kern="1200" dirty="0" smtClean="0">
              <a:latin typeface="Century" pitchFamily="18" charset="0"/>
            </a:rPr>
            <a:t> </a:t>
          </a:r>
          <a:r>
            <a:rPr lang="en-US" sz="1300" b="1" i="1" u="sng" kern="1200" dirty="0" err="1" smtClean="0">
              <a:latin typeface="Century" pitchFamily="18" charset="0"/>
            </a:rPr>
            <a:t>yuzaga</a:t>
          </a:r>
          <a:r>
            <a:rPr lang="en-US" sz="1300" b="1" i="1" u="sng" kern="1200" dirty="0" smtClean="0">
              <a:latin typeface="Century" pitchFamily="18" charset="0"/>
            </a:rPr>
            <a:t> </a:t>
          </a:r>
          <a:r>
            <a:rPr lang="en-US" sz="1300" b="1" i="1" u="sng" kern="1200" dirty="0" err="1" smtClean="0">
              <a:latin typeface="Century" pitchFamily="18" charset="0"/>
            </a:rPr>
            <a:t>kelishi</a:t>
          </a:r>
          <a:r>
            <a:rPr lang="en-US" sz="1300" b="1" i="1" u="sng" kern="1200" dirty="0" smtClean="0">
              <a:latin typeface="Century" pitchFamily="18" charset="0"/>
            </a:rPr>
            <a:t> </a:t>
          </a:r>
          <a:r>
            <a:rPr lang="en-US" sz="1300" b="1" i="1" u="sng" kern="1200" dirty="0" err="1" smtClean="0">
              <a:latin typeface="Century" pitchFamily="18" charset="0"/>
            </a:rPr>
            <a:t>va</a:t>
          </a:r>
          <a:r>
            <a:rPr lang="en-US" sz="1300" b="1" i="1" u="sng" kern="1200" dirty="0" smtClean="0">
              <a:latin typeface="Century" pitchFamily="18" charset="0"/>
            </a:rPr>
            <a:t> </a:t>
          </a:r>
          <a:r>
            <a:rPr lang="en-US" sz="1300" b="1" i="1" u="sng" kern="1200" dirty="0" err="1" smtClean="0">
              <a:latin typeface="Century" pitchFamily="18" charset="0"/>
            </a:rPr>
            <a:t>mustahkamlanishida</a:t>
          </a:r>
          <a:r>
            <a:rPr lang="en-US" sz="1300" b="1" i="1" u="sng" kern="1200" dirty="0" smtClean="0">
              <a:latin typeface="Century" pitchFamily="18" charset="0"/>
            </a:rPr>
            <a:t> </a:t>
          </a:r>
          <a:r>
            <a:rPr lang="en-US" sz="1300" b="1" i="1" u="sng" kern="1200" dirty="0" err="1" smtClean="0">
              <a:latin typeface="Century" pitchFamily="18" charset="0"/>
            </a:rPr>
            <a:t>I.A.Karimovning</a:t>
          </a:r>
          <a:r>
            <a:rPr lang="en-US" sz="1300" b="1" i="1" u="sng" kern="1200" dirty="0" smtClean="0">
              <a:latin typeface="Century" pitchFamily="18" charset="0"/>
            </a:rPr>
            <a:t> </a:t>
          </a:r>
          <a:r>
            <a:rPr lang="en-US" sz="1300" b="1" i="1" u="sng" kern="1200" dirty="0" err="1" smtClean="0">
              <a:latin typeface="Century" pitchFamily="18" charset="0"/>
            </a:rPr>
            <a:t>tarixiy</a:t>
          </a:r>
          <a:r>
            <a:rPr lang="en-US" sz="1300" b="1" i="1" u="sng" kern="1200" dirty="0" smtClean="0">
              <a:latin typeface="Century" pitchFamily="18" charset="0"/>
            </a:rPr>
            <a:t> </a:t>
          </a:r>
          <a:r>
            <a:rPr lang="en-US" sz="1300" b="1" i="1" u="sng" kern="1200" dirty="0" err="1" smtClean="0">
              <a:latin typeface="Century" pitchFamily="18" charset="0"/>
            </a:rPr>
            <a:t>xizmatlari</a:t>
          </a:r>
          <a:r>
            <a:rPr lang="en-US" sz="1300" b="1" i="1" u="sng" kern="1200" dirty="0" smtClean="0">
              <a:latin typeface="Century" pitchFamily="18" charset="0"/>
            </a:rPr>
            <a:t>.</a:t>
          </a:r>
          <a:endParaRPr lang="ru-RU" sz="1300" b="1" i="1" u="sng" kern="1200" dirty="0">
            <a:latin typeface="Century" pitchFamily="18" charset="0"/>
          </a:endParaRPr>
        </a:p>
      </dsp:txBody>
      <dsp:txXfrm>
        <a:off x="3312008" y="3124675"/>
        <a:ext cx="3038302" cy="1035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83E6E5-4729-4644-AC05-46CB512F061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2392D7-E4F5-472F-9205-07E4D804F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3E6E5-4729-4644-AC05-46CB512F061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392D7-E4F5-472F-9205-07E4D804F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083E6E5-4729-4644-AC05-46CB512F061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2392D7-E4F5-472F-9205-07E4D804F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3E6E5-4729-4644-AC05-46CB512F061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392D7-E4F5-472F-9205-07E4D804F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83E6E5-4729-4644-AC05-46CB512F061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32392D7-E4F5-472F-9205-07E4D804F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3E6E5-4729-4644-AC05-46CB512F061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392D7-E4F5-472F-9205-07E4D804F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3E6E5-4729-4644-AC05-46CB512F061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392D7-E4F5-472F-9205-07E4D804F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3E6E5-4729-4644-AC05-46CB512F061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392D7-E4F5-472F-9205-07E4D804F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83E6E5-4729-4644-AC05-46CB512F061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392D7-E4F5-472F-9205-07E4D804F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3E6E5-4729-4644-AC05-46CB512F061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392D7-E4F5-472F-9205-07E4D804F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3E6E5-4729-4644-AC05-46CB512F061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392D7-E4F5-472F-9205-07E4D804F1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83E6E5-4729-4644-AC05-46CB512F061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2392D7-E4F5-472F-9205-07E4D804F1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603448"/>
            <a:ext cx="7300664" cy="206648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O’zbekiston respublikasining tashkil topishi va uning tarixiy ahamiyati</a:t>
            </a:r>
            <a:br>
              <a:rPr lang="sv-SE" sz="2800" dirty="0" smtClean="0"/>
            </a:br>
            <a:r>
              <a:rPr lang="sv-SE" sz="2800" dirty="0" smtClean="0"/>
              <a:t>                        reja: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545479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68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ownloads\SHAREit\SM-J320H\file\82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1" y="188640"/>
            <a:ext cx="2448272" cy="33485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711" y="3789040"/>
            <a:ext cx="237406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b="1" i="1" dirty="0" err="1" smtClean="0"/>
              <a:t>I.A.Karimov</a:t>
            </a:r>
            <a:endParaRPr lang="en-US" b="1" i="1" dirty="0" smtClean="0"/>
          </a:p>
          <a:p>
            <a:r>
              <a:rPr lang="en-US" b="1" i="1" dirty="0" smtClean="0"/>
              <a:t>      (1938-2016)</a:t>
            </a:r>
            <a:endParaRPr lang="ru-RU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624643" y="530690"/>
            <a:ext cx="54757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Islom</a:t>
            </a:r>
            <a:r>
              <a:rPr lang="en-US" sz="1600" dirty="0" smtClean="0"/>
              <a:t> </a:t>
            </a:r>
            <a:r>
              <a:rPr lang="en-US" sz="1600" dirty="0" err="1" smtClean="0"/>
              <a:t>Abdug’aniyevich</a:t>
            </a:r>
            <a:r>
              <a:rPr lang="en-US" sz="1600" dirty="0" smtClean="0"/>
              <a:t> </a:t>
            </a:r>
            <a:r>
              <a:rPr lang="en-US" sz="1600" dirty="0" err="1" smtClean="0"/>
              <a:t>Karimov</a:t>
            </a:r>
            <a:r>
              <a:rPr lang="en-US" sz="1600" dirty="0" smtClean="0"/>
              <a:t> 1938-yil 30 </a:t>
            </a:r>
            <a:r>
              <a:rPr lang="en-US" sz="1600" dirty="0" err="1" smtClean="0"/>
              <a:t>yanvarda</a:t>
            </a:r>
            <a:r>
              <a:rPr lang="en-US" sz="1600" dirty="0" smtClean="0"/>
              <a:t>  Samarqand </a:t>
            </a:r>
            <a:r>
              <a:rPr lang="en-US" sz="1600" dirty="0" err="1" smtClean="0"/>
              <a:t>shahrida</a:t>
            </a:r>
            <a:r>
              <a:rPr lang="en-US" sz="1600" dirty="0" smtClean="0"/>
              <a:t> </a:t>
            </a:r>
            <a:r>
              <a:rPr lang="en-US" sz="1600" dirty="0" err="1" smtClean="0"/>
              <a:t>xizmatchi</a:t>
            </a:r>
            <a:r>
              <a:rPr lang="en-US" sz="1600" dirty="0" smtClean="0"/>
              <a:t> </a:t>
            </a:r>
            <a:r>
              <a:rPr lang="en-US" sz="1600" dirty="0" err="1" smtClean="0"/>
              <a:t>oilasida</a:t>
            </a:r>
            <a:r>
              <a:rPr lang="en-US" sz="1600" dirty="0" smtClean="0"/>
              <a:t> </a:t>
            </a:r>
            <a:r>
              <a:rPr lang="en-US" sz="1600" dirty="0" err="1" smtClean="0"/>
              <a:t>tug’ilgan.Millati</a:t>
            </a:r>
            <a:r>
              <a:rPr lang="en-US" sz="1600" dirty="0" smtClean="0"/>
              <a:t> </a:t>
            </a:r>
            <a:r>
              <a:rPr lang="en-US" sz="1600" dirty="0" err="1" smtClean="0"/>
              <a:t>o’zbek</a:t>
            </a:r>
            <a:r>
              <a:rPr lang="en-US" sz="1600" dirty="0" smtClean="0"/>
              <a:t>. </a:t>
            </a:r>
            <a:r>
              <a:rPr lang="en-US" sz="1600" dirty="0" err="1" smtClean="0"/>
              <a:t>Ma’lumoti</a:t>
            </a:r>
            <a:r>
              <a:rPr lang="en-US" sz="1600" dirty="0" smtClean="0"/>
              <a:t> </a:t>
            </a:r>
            <a:r>
              <a:rPr lang="en-US" sz="1600" dirty="0" err="1" smtClean="0"/>
              <a:t>oliy.O’rta</a:t>
            </a:r>
            <a:r>
              <a:rPr lang="en-US" sz="1600" dirty="0" smtClean="0"/>
              <a:t> </a:t>
            </a:r>
            <a:r>
              <a:rPr lang="en-US" sz="1600" dirty="0" err="1" smtClean="0"/>
              <a:t>Osiyo</a:t>
            </a:r>
            <a:r>
              <a:rPr lang="en-US" sz="1600" dirty="0" smtClean="0"/>
              <a:t> </a:t>
            </a:r>
            <a:r>
              <a:rPr lang="en-US" sz="1600" dirty="0" err="1" smtClean="0"/>
              <a:t>Politexnika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Toshkent </a:t>
            </a:r>
            <a:r>
              <a:rPr lang="en-US" sz="1600" dirty="0" err="1" smtClean="0"/>
              <a:t>Xalq</a:t>
            </a:r>
            <a:r>
              <a:rPr lang="en-US" sz="1600" dirty="0" smtClean="0"/>
              <a:t> </a:t>
            </a:r>
            <a:r>
              <a:rPr lang="en-US" sz="1600" dirty="0" err="1" smtClean="0"/>
              <a:t>Xo’jaligi</a:t>
            </a:r>
            <a:r>
              <a:rPr lang="en-US" sz="1600" dirty="0" smtClean="0"/>
              <a:t> </a:t>
            </a:r>
            <a:r>
              <a:rPr lang="en-US" sz="1600" dirty="0" err="1" smtClean="0"/>
              <a:t>institutlarini</a:t>
            </a:r>
            <a:r>
              <a:rPr lang="en-US" sz="1600" dirty="0" smtClean="0"/>
              <a:t> </a:t>
            </a:r>
            <a:r>
              <a:rPr lang="en-US" sz="1600" dirty="0" err="1" smtClean="0"/>
              <a:t>tugatgan</a:t>
            </a:r>
            <a:r>
              <a:rPr lang="en-US" sz="1600" dirty="0" smtClean="0"/>
              <a:t>. </a:t>
            </a:r>
            <a:r>
              <a:rPr lang="en-US" sz="1600" dirty="0" err="1" smtClean="0"/>
              <a:t>Muxandis</a:t>
            </a:r>
            <a:r>
              <a:rPr lang="en-US" sz="1600" dirty="0" smtClean="0"/>
              <a:t> </a:t>
            </a:r>
            <a:r>
              <a:rPr lang="en-US" sz="1600" dirty="0" err="1"/>
              <a:t>m</a:t>
            </a:r>
            <a:r>
              <a:rPr lang="en-US" sz="1600" dirty="0" err="1" smtClean="0"/>
              <a:t>exanik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</a:t>
            </a:r>
            <a:r>
              <a:rPr lang="en-US" sz="1600" dirty="0" err="1" smtClean="0"/>
              <a:t>iqtisodchi</a:t>
            </a:r>
            <a:r>
              <a:rPr lang="en-US" sz="1600" dirty="0" smtClean="0"/>
              <a:t> </a:t>
            </a:r>
            <a:r>
              <a:rPr lang="en-US" sz="1600" dirty="0" err="1" smtClean="0"/>
              <a:t>mutaxasisliklariga</a:t>
            </a:r>
            <a:r>
              <a:rPr lang="en-US" sz="1600" dirty="0" smtClean="0"/>
              <a:t> </a:t>
            </a:r>
            <a:r>
              <a:rPr lang="en-US" sz="1600" dirty="0" err="1" smtClean="0"/>
              <a:t>ega.Iqtisod</a:t>
            </a:r>
            <a:r>
              <a:rPr lang="en-US" sz="1600" dirty="0" smtClean="0"/>
              <a:t> </a:t>
            </a:r>
            <a:r>
              <a:rPr lang="en-US" sz="1600" dirty="0" err="1" smtClean="0"/>
              <a:t>fanlari</a:t>
            </a:r>
            <a:r>
              <a:rPr lang="en-US" sz="1600" dirty="0" smtClean="0"/>
              <a:t> </a:t>
            </a:r>
            <a:r>
              <a:rPr lang="en-US" sz="1600" dirty="0" err="1" smtClean="0"/>
              <a:t>nomzodi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Mehnat</a:t>
            </a:r>
            <a:r>
              <a:rPr lang="en-US" sz="1600" dirty="0" smtClean="0"/>
              <a:t> </a:t>
            </a:r>
            <a:r>
              <a:rPr lang="en-US" sz="1600" dirty="0" err="1" smtClean="0"/>
              <a:t>faoliyatini</a:t>
            </a:r>
            <a:r>
              <a:rPr lang="en-US" sz="1600" dirty="0" smtClean="0"/>
              <a:t> 1960-yilda  Toshkent </a:t>
            </a:r>
            <a:r>
              <a:rPr lang="en-US" sz="1600" dirty="0" err="1" smtClean="0"/>
              <a:t>qishloq</a:t>
            </a:r>
            <a:r>
              <a:rPr lang="en-US" sz="1600" dirty="0" smtClean="0"/>
              <a:t> </a:t>
            </a:r>
            <a:r>
              <a:rPr lang="en-US" sz="1600" dirty="0" err="1" smtClean="0"/>
              <a:t>xo’jalik</a:t>
            </a:r>
            <a:r>
              <a:rPr lang="en-US" sz="1600" dirty="0" smtClean="0"/>
              <a:t> </a:t>
            </a:r>
            <a:r>
              <a:rPr lang="en-US" sz="1600" dirty="0" err="1" smtClean="0"/>
              <a:t>mashinasozligi</a:t>
            </a:r>
            <a:r>
              <a:rPr lang="en-US" sz="1600" dirty="0" smtClean="0"/>
              <a:t> </a:t>
            </a:r>
            <a:r>
              <a:rPr lang="en-US" sz="1600" dirty="0" err="1" smtClean="0"/>
              <a:t>zavodida</a:t>
            </a:r>
            <a:r>
              <a:rPr lang="en-US" sz="1600" dirty="0" smtClean="0"/>
              <a:t> </a:t>
            </a:r>
            <a:r>
              <a:rPr lang="en-US" sz="1600" dirty="0" err="1" smtClean="0"/>
              <a:t>boshlagan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1983-yilda </a:t>
            </a:r>
            <a:r>
              <a:rPr lang="en-US" sz="1600" dirty="0" err="1" smtClean="0"/>
              <a:t>I.Karimov</a:t>
            </a:r>
            <a:r>
              <a:rPr lang="en-US" sz="1600" dirty="0"/>
              <a:t> </a:t>
            </a:r>
            <a:r>
              <a:rPr lang="en-US" sz="1600" dirty="0" err="1" smtClean="0"/>
              <a:t>O’zbekiston</a:t>
            </a:r>
            <a:r>
              <a:rPr lang="en-US" sz="1600" dirty="0" smtClean="0"/>
              <a:t> SSR </a:t>
            </a:r>
            <a:r>
              <a:rPr lang="en-US" sz="1600" dirty="0" err="1" smtClean="0"/>
              <a:t>Moliya</a:t>
            </a:r>
            <a:r>
              <a:rPr lang="en-US" sz="1600" dirty="0" smtClean="0"/>
              <a:t> ministri,1986 </a:t>
            </a:r>
            <a:r>
              <a:rPr lang="en-US" sz="1600" dirty="0" err="1" smtClean="0"/>
              <a:t>yilda</a:t>
            </a:r>
            <a:r>
              <a:rPr lang="en-US" sz="1600" dirty="0" smtClean="0"/>
              <a:t> </a:t>
            </a:r>
            <a:r>
              <a:rPr lang="en-US" sz="1600" dirty="0" err="1" smtClean="0"/>
              <a:t>O’zbekiston</a:t>
            </a:r>
            <a:r>
              <a:rPr lang="en-US" sz="1600" dirty="0" smtClean="0"/>
              <a:t> SSR </a:t>
            </a:r>
            <a:r>
              <a:rPr lang="en-US" sz="1600" dirty="0" err="1" smtClean="0"/>
              <a:t>Ministrlar</a:t>
            </a:r>
            <a:r>
              <a:rPr lang="en-US" sz="1600" dirty="0" smtClean="0"/>
              <a:t> </a:t>
            </a:r>
            <a:r>
              <a:rPr lang="en-US" sz="1600" dirty="0" err="1" smtClean="0"/>
              <a:t>Soveti</a:t>
            </a:r>
            <a:r>
              <a:rPr lang="en-US" sz="1600" dirty="0" smtClean="0"/>
              <a:t> </a:t>
            </a:r>
            <a:r>
              <a:rPr lang="en-US" sz="1600" dirty="0" err="1"/>
              <a:t>R</a:t>
            </a:r>
            <a:r>
              <a:rPr lang="en-US" sz="1600" dirty="0" err="1" smtClean="0"/>
              <a:t>aisining</a:t>
            </a:r>
            <a:r>
              <a:rPr lang="en-US" sz="1600" dirty="0" smtClean="0"/>
              <a:t> </a:t>
            </a:r>
            <a:r>
              <a:rPr lang="en-US" sz="1600" dirty="0" err="1" smtClean="0"/>
              <a:t>o’rinbosari,respublika</a:t>
            </a:r>
            <a:r>
              <a:rPr lang="en-US" sz="1600" dirty="0" smtClean="0"/>
              <a:t> </a:t>
            </a:r>
            <a:r>
              <a:rPr lang="en-US" sz="1600" dirty="0" err="1" smtClean="0"/>
              <a:t>Davlat</a:t>
            </a:r>
            <a:r>
              <a:rPr lang="en-US" sz="1600" dirty="0" smtClean="0"/>
              <a:t> plan </a:t>
            </a:r>
            <a:r>
              <a:rPr lang="en-US" sz="1600" dirty="0" err="1" smtClean="0"/>
              <a:t>komitetining</a:t>
            </a:r>
            <a:r>
              <a:rPr lang="en-US" sz="1600" dirty="0" smtClean="0"/>
              <a:t> </a:t>
            </a:r>
            <a:r>
              <a:rPr lang="en-US" sz="1600" dirty="0" err="1" smtClean="0"/>
              <a:t>birinchi</a:t>
            </a:r>
            <a:r>
              <a:rPr lang="en-US" sz="1600" dirty="0" smtClean="0"/>
              <a:t> </a:t>
            </a:r>
            <a:r>
              <a:rPr lang="en-US" sz="1600" dirty="0" err="1" smtClean="0"/>
              <a:t>kotibi</a:t>
            </a:r>
            <a:r>
              <a:rPr lang="en-US" sz="1600" dirty="0"/>
              <a:t> </a:t>
            </a:r>
            <a:r>
              <a:rPr lang="en-US" sz="1600" dirty="0" err="1" smtClean="0"/>
              <a:t>lavozimlarida</a:t>
            </a:r>
            <a:r>
              <a:rPr lang="en-US" sz="1600" dirty="0" smtClean="0"/>
              <a:t> </a:t>
            </a:r>
            <a:r>
              <a:rPr lang="en-US" sz="1600" dirty="0" err="1" smtClean="0"/>
              <a:t>ishladi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1990 </a:t>
            </a:r>
            <a:r>
              <a:rPr lang="en-US" sz="1600" dirty="0" err="1" smtClean="0"/>
              <a:t>yil</a:t>
            </a:r>
            <a:r>
              <a:rPr lang="en-US" sz="1600" dirty="0" smtClean="0"/>
              <a:t> 24- mart </a:t>
            </a:r>
            <a:r>
              <a:rPr lang="en-US" sz="1600" dirty="0" err="1" smtClean="0"/>
              <a:t>kuni</a:t>
            </a:r>
            <a:r>
              <a:rPr lang="en-US" sz="1600" dirty="0" smtClean="0"/>
              <a:t> </a:t>
            </a:r>
            <a:r>
              <a:rPr lang="en-US" sz="1600" dirty="0" err="1" smtClean="0"/>
              <a:t>O’zbekiston</a:t>
            </a:r>
            <a:r>
              <a:rPr lang="en-US" sz="1600" dirty="0" smtClean="0"/>
              <a:t> SSR </a:t>
            </a:r>
            <a:r>
              <a:rPr lang="en-US" sz="1600" dirty="0" err="1" smtClean="0"/>
              <a:t>Oliy</a:t>
            </a:r>
            <a:r>
              <a:rPr lang="en-US" sz="1600" dirty="0" smtClean="0"/>
              <a:t> </a:t>
            </a:r>
            <a:r>
              <a:rPr lang="en-US" sz="1600" dirty="0" err="1" smtClean="0"/>
              <a:t>Kengashining</a:t>
            </a:r>
            <a:r>
              <a:rPr lang="en-US" sz="1600" dirty="0" smtClean="0"/>
              <a:t> </a:t>
            </a:r>
            <a:r>
              <a:rPr lang="en-US" sz="1600" dirty="0" err="1" smtClean="0"/>
              <a:t>sessiyasida</a:t>
            </a:r>
            <a:r>
              <a:rPr lang="en-US" sz="1600" dirty="0" smtClean="0"/>
              <a:t> </a:t>
            </a:r>
            <a:r>
              <a:rPr lang="en-US" sz="1600" dirty="0" err="1" smtClean="0"/>
              <a:t>I.Karimov</a:t>
            </a:r>
            <a:r>
              <a:rPr lang="en-US" sz="1600" dirty="0" smtClean="0"/>
              <a:t> </a:t>
            </a:r>
            <a:r>
              <a:rPr lang="en-US" sz="1600" dirty="0" err="1" smtClean="0"/>
              <a:t>O’zbekiston</a:t>
            </a:r>
            <a:r>
              <a:rPr lang="en-US" sz="1600" dirty="0" smtClean="0"/>
              <a:t>  SSR </a:t>
            </a:r>
            <a:r>
              <a:rPr lang="en-US" sz="1600" dirty="0" err="1" smtClean="0"/>
              <a:t>prezidenti</a:t>
            </a:r>
            <a:r>
              <a:rPr lang="en-US" sz="1600" dirty="0" smtClean="0"/>
              <a:t> </a:t>
            </a:r>
            <a:r>
              <a:rPr lang="en-US" sz="1600" dirty="0" err="1" smtClean="0"/>
              <a:t>qilib</a:t>
            </a:r>
            <a:r>
              <a:rPr lang="en-US" sz="1600" dirty="0" smtClean="0"/>
              <a:t> saylandi.1991-yil 31-avgust </a:t>
            </a:r>
            <a:r>
              <a:rPr lang="en-US" sz="1600" dirty="0" err="1" smtClean="0"/>
              <a:t>kuni</a:t>
            </a:r>
            <a:r>
              <a:rPr lang="en-US" sz="1600" dirty="0" smtClean="0"/>
              <a:t> </a:t>
            </a:r>
            <a:r>
              <a:rPr lang="en-US" sz="1600" dirty="0" err="1" smtClean="0"/>
              <a:t>I.Karimov</a:t>
            </a:r>
            <a:r>
              <a:rPr lang="en-US" sz="1600" dirty="0" smtClean="0"/>
              <a:t> </a:t>
            </a:r>
            <a:r>
              <a:rPr lang="en-US" sz="1600" dirty="0" err="1" smtClean="0"/>
              <a:t>tarixiy</a:t>
            </a:r>
            <a:r>
              <a:rPr lang="en-US" sz="1600" dirty="0" smtClean="0"/>
              <a:t> </a:t>
            </a:r>
            <a:r>
              <a:rPr lang="en-US" sz="1600" dirty="0" err="1" smtClean="0"/>
              <a:t>voqea</a:t>
            </a:r>
            <a:r>
              <a:rPr lang="en-US" sz="1600" dirty="0" smtClean="0"/>
              <a:t> –</a:t>
            </a:r>
            <a:r>
              <a:rPr lang="en-US" sz="1600" dirty="0" err="1" smtClean="0"/>
              <a:t>O’zbekiston</a:t>
            </a:r>
            <a:r>
              <a:rPr lang="en-US" sz="1600" dirty="0" smtClean="0"/>
              <a:t> </a:t>
            </a:r>
            <a:r>
              <a:rPr lang="en-US" sz="1600" dirty="0" err="1" smtClean="0"/>
              <a:t>Respublikasining</a:t>
            </a:r>
            <a:r>
              <a:rPr lang="en-US" sz="1600" dirty="0" smtClean="0"/>
              <a:t>  </a:t>
            </a:r>
            <a:r>
              <a:rPr lang="en-US" sz="1600" dirty="0" err="1" smtClean="0"/>
              <a:t>davlat</a:t>
            </a:r>
            <a:r>
              <a:rPr lang="en-US" sz="1600" dirty="0" smtClean="0"/>
              <a:t> </a:t>
            </a:r>
            <a:r>
              <a:rPr lang="en-US" sz="1600" dirty="0" err="1" smtClean="0"/>
              <a:t>mustaqilligini</a:t>
            </a:r>
            <a:r>
              <a:rPr lang="en-US" sz="1600" dirty="0" smtClean="0"/>
              <a:t> </a:t>
            </a:r>
            <a:r>
              <a:rPr lang="en-US" sz="1600" dirty="0" err="1" smtClean="0"/>
              <a:t>e’lon</a:t>
            </a:r>
            <a:r>
              <a:rPr lang="en-US" sz="1600" dirty="0" smtClean="0"/>
              <a:t> </a:t>
            </a:r>
            <a:r>
              <a:rPr lang="en-US" sz="1600" dirty="0" err="1" smtClean="0"/>
              <a:t>qildi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I.Karimov</a:t>
            </a:r>
            <a:r>
              <a:rPr lang="en-US" sz="1600" dirty="0" smtClean="0"/>
              <a:t> </a:t>
            </a:r>
            <a:r>
              <a:rPr lang="en-US" sz="1600" dirty="0" err="1" smtClean="0"/>
              <a:t>suveren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</a:t>
            </a:r>
            <a:r>
              <a:rPr lang="en-US" sz="1600" dirty="0" err="1" smtClean="0"/>
              <a:t>mustaqil</a:t>
            </a:r>
            <a:r>
              <a:rPr lang="en-US" sz="1600" dirty="0" smtClean="0"/>
              <a:t> </a:t>
            </a:r>
            <a:r>
              <a:rPr lang="en-US" sz="1600" dirty="0" err="1" smtClean="0"/>
              <a:t>O’zbekistonni</a:t>
            </a:r>
            <a:r>
              <a:rPr lang="en-US" sz="1600" dirty="0" smtClean="0"/>
              <a:t> </a:t>
            </a:r>
            <a:r>
              <a:rPr lang="en-US" sz="1600" dirty="0" err="1" smtClean="0"/>
              <a:t>barpo</a:t>
            </a:r>
            <a:r>
              <a:rPr lang="en-US" sz="1600" dirty="0" smtClean="0"/>
              <a:t> </a:t>
            </a:r>
            <a:r>
              <a:rPr lang="en-US" sz="1600" dirty="0" err="1" smtClean="0"/>
              <a:t>etish,xalqparvar</a:t>
            </a:r>
            <a:r>
              <a:rPr lang="en-US" sz="1600" dirty="0" smtClean="0"/>
              <a:t> </a:t>
            </a:r>
            <a:r>
              <a:rPr lang="en-US" sz="1600" dirty="0" err="1" smtClean="0"/>
              <a:t>demokratik</a:t>
            </a:r>
            <a:r>
              <a:rPr lang="en-US" sz="1600" dirty="0" smtClean="0"/>
              <a:t> </a:t>
            </a:r>
            <a:r>
              <a:rPr lang="en-US" sz="1600" dirty="0" err="1" smtClean="0"/>
              <a:t>huquqiy</a:t>
            </a:r>
            <a:r>
              <a:rPr lang="en-US" sz="1600" dirty="0" smtClean="0"/>
              <a:t> </a:t>
            </a:r>
            <a:r>
              <a:rPr lang="en-US" sz="1600" dirty="0" err="1" smtClean="0"/>
              <a:t>davlat</a:t>
            </a:r>
            <a:r>
              <a:rPr lang="en-US" sz="1600" dirty="0" smtClean="0"/>
              <a:t> </a:t>
            </a:r>
            <a:r>
              <a:rPr lang="en-US" sz="1600" dirty="0" err="1" smtClean="0"/>
              <a:t>yaratish,fuqarolar</a:t>
            </a:r>
            <a:r>
              <a:rPr lang="en-US" sz="1600" dirty="0" smtClean="0"/>
              <a:t> </a:t>
            </a:r>
            <a:r>
              <a:rPr lang="en-US" sz="1600" dirty="0" err="1" smtClean="0"/>
              <a:t>tinchligi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</a:t>
            </a:r>
            <a:r>
              <a:rPr lang="en-US" sz="1600" dirty="0" err="1" smtClean="0"/>
              <a:t>milliy</a:t>
            </a:r>
            <a:r>
              <a:rPr lang="en-US" sz="1600" dirty="0" smtClean="0"/>
              <a:t> </a:t>
            </a:r>
            <a:r>
              <a:rPr lang="en-US" sz="1600" dirty="0" err="1" smtClean="0"/>
              <a:t>totuvlikni</a:t>
            </a:r>
            <a:r>
              <a:rPr lang="en-US" sz="1600" dirty="0" smtClean="0"/>
              <a:t> </a:t>
            </a:r>
            <a:r>
              <a:rPr lang="en-US" sz="1600" dirty="0" err="1" smtClean="0"/>
              <a:t>ta’minlash</a:t>
            </a:r>
            <a:r>
              <a:rPr lang="en-US" sz="1600" dirty="0" smtClean="0"/>
              <a:t> </a:t>
            </a:r>
            <a:r>
              <a:rPr lang="en-US" sz="1600" dirty="0" err="1" smtClean="0"/>
              <a:t>ishiga</a:t>
            </a:r>
            <a:r>
              <a:rPr lang="en-US" sz="1600" dirty="0" smtClean="0"/>
              <a:t> </a:t>
            </a:r>
            <a:r>
              <a:rPr lang="en-US" sz="1600" dirty="0" err="1" smtClean="0"/>
              <a:t>qo’shgan</a:t>
            </a:r>
            <a:r>
              <a:rPr lang="en-US" sz="1600" dirty="0" smtClean="0"/>
              <a:t> </a:t>
            </a:r>
            <a:r>
              <a:rPr lang="en-US" sz="1600" dirty="0" err="1" smtClean="0"/>
              <a:t>ulkan</a:t>
            </a:r>
            <a:r>
              <a:rPr lang="en-US" sz="1600" dirty="0" smtClean="0"/>
              <a:t> </a:t>
            </a:r>
            <a:r>
              <a:rPr lang="en-US" sz="1600" dirty="0" err="1" smtClean="0"/>
              <a:t>hissalari</a:t>
            </a:r>
            <a:r>
              <a:rPr lang="en-US" sz="1600" dirty="0" smtClean="0"/>
              <a:t> </a:t>
            </a:r>
            <a:r>
              <a:rPr lang="en-US" sz="1600" dirty="0" err="1" smtClean="0"/>
              <a:t>uchun</a:t>
            </a:r>
            <a:r>
              <a:rPr lang="en-US" sz="1600" dirty="0" smtClean="0"/>
              <a:t> “</a:t>
            </a:r>
            <a:r>
              <a:rPr lang="en-US" sz="1600" dirty="0" err="1" smtClean="0"/>
              <a:t>O’zbekiston</a:t>
            </a:r>
            <a:r>
              <a:rPr lang="en-US" sz="1600" dirty="0" smtClean="0"/>
              <a:t> </a:t>
            </a:r>
            <a:r>
              <a:rPr lang="en-US" sz="1600" dirty="0" err="1" smtClean="0"/>
              <a:t>qahramoni</a:t>
            </a:r>
            <a:r>
              <a:rPr lang="en-US" sz="1600" dirty="0" smtClean="0"/>
              <a:t>” </a:t>
            </a:r>
            <a:r>
              <a:rPr lang="en-US" sz="1600" dirty="0" err="1" smtClean="0"/>
              <a:t>unvoni</a:t>
            </a:r>
            <a:r>
              <a:rPr lang="en-US" sz="1600" dirty="0" smtClean="0"/>
              <a:t>, “</a:t>
            </a:r>
            <a:r>
              <a:rPr lang="en-US" sz="1600" dirty="0" err="1" smtClean="0"/>
              <a:t>Mustaqillik</a:t>
            </a:r>
            <a:r>
              <a:rPr lang="en-US" sz="1600" dirty="0" smtClean="0"/>
              <a:t>” </a:t>
            </a:r>
            <a:r>
              <a:rPr lang="en-US" sz="1600" dirty="0" err="1" smtClean="0"/>
              <a:t>va</a:t>
            </a:r>
            <a:r>
              <a:rPr lang="en-US" sz="1600" dirty="0" smtClean="0"/>
              <a:t> “Amir </a:t>
            </a:r>
            <a:r>
              <a:rPr lang="en-US" sz="1600" dirty="0" err="1" smtClean="0"/>
              <a:t>Temur</a:t>
            </a:r>
            <a:r>
              <a:rPr lang="en-US" sz="1600" dirty="0" smtClean="0"/>
              <a:t>” </a:t>
            </a:r>
            <a:r>
              <a:rPr lang="en-US" sz="1600" dirty="0" err="1" smtClean="0"/>
              <a:t>ordenlari</a:t>
            </a:r>
            <a:r>
              <a:rPr lang="en-US" sz="1600" dirty="0" smtClean="0"/>
              <a:t> </a:t>
            </a:r>
            <a:r>
              <a:rPr lang="en-US" sz="1600" dirty="0" err="1" smtClean="0"/>
              <a:t>bilan</a:t>
            </a:r>
            <a:r>
              <a:rPr lang="en-US" sz="1600" dirty="0" smtClean="0"/>
              <a:t> </a:t>
            </a:r>
            <a:r>
              <a:rPr lang="en-US" sz="1600" dirty="0" err="1" smtClean="0"/>
              <a:t>taqdirlangan</a:t>
            </a:r>
            <a:r>
              <a:rPr lang="en-US" sz="1600" dirty="0" smtClean="0"/>
              <a:t>. </a:t>
            </a:r>
            <a:r>
              <a:rPr lang="en-US" sz="1600" dirty="0" err="1" smtClean="0"/>
              <a:t>Islom</a:t>
            </a:r>
            <a:r>
              <a:rPr lang="en-US" sz="1600" dirty="0" smtClean="0"/>
              <a:t> </a:t>
            </a:r>
            <a:r>
              <a:rPr lang="en-US" sz="1600" dirty="0" err="1" smtClean="0"/>
              <a:t>Abdug’aniyevich</a:t>
            </a:r>
            <a:r>
              <a:rPr lang="en-US" sz="1600" dirty="0" smtClean="0"/>
              <a:t> </a:t>
            </a:r>
            <a:r>
              <a:rPr lang="en-US" sz="1600" dirty="0" err="1" smtClean="0"/>
              <a:t>Karimov</a:t>
            </a:r>
            <a:r>
              <a:rPr lang="en-US" sz="1600" dirty="0" smtClean="0"/>
              <a:t> 2016-yil 2-sentabrda 78 </a:t>
            </a:r>
            <a:r>
              <a:rPr lang="en-US" sz="1600" dirty="0" err="1" smtClean="0"/>
              <a:t>yoshida</a:t>
            </a:r>
            <a:r>
              <a:rPr lang="en-US" sz="1600" dirty="0" smtClean="0"/>
              <a:t> </a:t>
            </a:r>
            <a:r>
              <a:rPr lang="en-US" sz="1600" dirty="0" err="1" smtClean="0"/>
              <a:t>vafot</a:t>
            </a:r>
            <a:r>
              <a:rPr lang="en-US" sz="1600" dirty="0" smtClean="0"/>
              <a:t> </a:t>
            </a:r>
            <a:r>
              <a:rPr lang="en-US" sz="1600" dirty="0" err="1" smtClean="0"/>
              <a:t>etdi</a:t>
            </a:r>
            <a:r>
              <a:rPr lang="en-US" sz="1600" dirty="0" smtClean="0"/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422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O’zbekiston</a:t>
            </a:r>
            <a:r>
              <a:rPr lang="en-US" dirty="0"/>
              <a:t> </a:t>
            </a:r>
            <a:r>
              <a:rPr lang="en-US" dirty="0" err="1" smtClean="0"/>
              <a:t>respublikasi</a:t>
            </a:r>
            <a:r>
              <a:rPr lang="en-US" dirty="0" smtClean="0"/>
              <a:t> </a:t>
            </a:r>
            <a:r>
              <a:rPr lang="en-US" dirty="0" err="1" smtClean="0"/>
              <a:t>Davlat</a:t>
            </a:r>
            <a:r>
              <a:rPr lang="en-US" dirty="0" smtClean="0"/>
              <a:t>  </a:t>
            </a:r>
            <a:r>
              <a:rPr lang="en-US" dirty="0" err="1"/>
              <a:t>Ramzlari</a:t>
            </a:r>
            <a:endParaRPr lang="ru-RU" dirty="0"/>
          </a:p>
        </p:txBody>
      </p:sp>
      <p:pic>
        <p:nvPicPr>
          <p:cNvPr id="2050" name="Picture 2" descr="C:\Users\Администратор\Downloads\SHAREit\SM-J320H\photo\600px-Flag_of_Uzbekista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6840760" cy="35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30120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O’zbekiston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Respublikasi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davlat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bayrog’i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1991-yil 18-noyabrda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qabul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qilingan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4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O’zbekiston</a:t>
            </a:r>
            <a:r>
              <a:rPr lang="en-US" dirty="0"/>
              <a:t> </a:t>
            </a:r>
            <a:r>
              <a:rPr lang="en-US" dirty="0" err="1" smtClean="0"/>
              <a:t>respublikasi</a:t>
            </a:r>
            <a:r>
              <a:rPr lang="en-US" dirty="0" smtClean="0"/>
              <a:t> </a:t>
            </a:r>
            <a:r>
              <a:rPr lang="en-US" dirty="0" err="1" smtClean="0"/>
              <a:t>Davlat</a:t>
            </a:r>
            <a:r>
              <a:rPr lang="en-US" dirty="0" smtClean="0"/>
              <a:t> </a:t>
            </a:r>
            <a:r>
              <a:rPr lang="en-US" dirty="0" err="1"/>
              <a:t>Ramzlari</a:t>
            </a:r>
            <a:endParaRPr lang="ru-RU" dirty="0"/>
          </a:p>
        </p:txBody>
      </p:sp>
      <p:pic>
        <p:nvPicPr>
          <p:cNvPr id="3074" name="Picture 2" descr="C:\Users\Администратор\Downloads\SHAREit\SM-J320H\photo\Uzbekistan_co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385386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096" y="544522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O’zbekiston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Respublikasining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davlat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gerbi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1992-yil 2-iyul </a:t>
            </a:r>
            <a:r>
              <a:rPr lang="en-US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kuni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qabul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qilingan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6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O’zbekiston</a:t>
            </a:r>
            <a:r>
              <a:rPr lang="en-US" dirty="0" smtClean="0"/>
              <a:t> </a:t>
            </a:r>
            <a:r>
              <a:rPr lang="en-US" dirty="0" err="1" smtClean="0"/>
              <a:t>respublikasi</a:t>
            </a:r>
            <a:r>
              <a:rPr lang="en-US" dirty="0" smtClean="0"/>
              <a:t> </a:t>
            </a:r>
            <a:r>
              <a:rPr lang="en-US" dirty="0" err="1" smtClean="0"/>
              <a:t>Davlat</a:t>
            </a:r>
            <a:r>
              <a:rPr lang="en-US" dirty="0" smtClean="0"/>
              <a:t> </a:t>
            </a:r>
            <a:r>
              <a:rPr lang="en-US" dirty="0" err="1" smtClean="0"/>
              <a:t>Ramzlari</a:t>
            </a:r>
            <a:endParaRPr lang="ru-RU" dirty="0"/>
          </a:p>
        </p:txBody>
      </p:sp>
      <p:pic>
        <p:nvPicPr>
          <p:cNvPr id="4" name="2_524694450794083294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1820" y="1988840"/>
            <a:ext cx="2088232" cy="2088232"/>
          </a:xfrm>
        </p:spPr>
      </p:pic>
      <p:sp>
        <p:nvSpPr>
          <p:cNvPr id="6" name="TextBox 5"/>
          <p:cNvSpPr txBox="1"/>
          <p:nvPr/>
        </p:nvSpPr>
        <p:spPr>
          <a:xfrm>
            <a:off x="755576" y="4653136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O’zbekiston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Respublikasi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davlat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madhiyasi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1994-yil 10-dekabrda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qabul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qilingan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3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2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792088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 smtClean="0"/>
              <a:t>O’zbekiston</a:t>
            </a:r>
            <a:r>
              <a:rPr lang="en-US" sz="2000" dirty="0" smtClean="0"/>
              <a:t> </a:t>
            </a:r>
            <a:r>
              <a:rPr lang="en-US" sz="2000" dirty="0" err="1" smtClean="0"/>
              <a:t>milliy</a:t>
            </a:r>
            <a:r>
              <a:rPr lang="en-US" sz="2000" dirty="0" smtClean="0"/>
              <a:t> </a:t>
            </a:r>
            <a:r>
              <a:rPr lang="en-US" sz="2000" dirty="0" err="1" smtClean="0"/>
              <a:t>valyutasi</a:t>
            </a:r>
            <a:r>
              <a:rPr lang="en-US" sz="2000" dirty="0" smtClean="0"/>
              <a:t> </a:t>
            </a:r>
            <a:r>
              <a:rPr lang="en-US" sz="2000" dirty="0" err="1" smtClean="0"/>
              <a:t>So’m</a:t>
            </a:r>
            <a:r>
              <a:rPr lang="en-US" sz="2000" dirty="0" smtClean="0"/>
              <a:t> 1994-yil 1-iyuldan </a:t>
            </a:r>
            <a:r>
              <a:rPr lang="en-US" sz="2000" dirty="0" err="1" smtClean="0"/>
              <a:t>muomalaga</a:t>
            </a:r>
            <a:r>
              <a:rPr lang="en-US" sz="2000" dirty="0" smtClean="0"/>
              <a:t> </a:t>
            </a:r>
            <a:r>
              <a:rPr lang="en-US" sz="2000" dirty="0" err="1" smtClean="0"/>
              <a:t>kiritildi</a:t>
            </a:r>
            <a:endParaRPr lang="ru-RU" sz="2000" dirty="0"/>
          </a:p>
        </p:txBody>
      </p:sp>
      <p:pic>
        <p:nvPicPr>
          <p:cNvPr id="1026" name="Picture 2" descr="C:\Users\Администратор\Downloads\SHAREit\SM-J320H\photo\800px-UZS1_1994_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1300"/>
            <a:ext cx="251069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ownloads\SHAREit\SM-J320H\photo\800px-UZS3_1994_b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08" y="1011300"/>
            <a:ext cx="2512236" cy="13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ownloads\SHAREit\SM-J320H\photo\800px-UZS5_1994_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06" y="1011300"/>
            <a:ext cx="2467478" cy="13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ownloads\SHAREit\SM-J320H\photo\800px-UZS10_1994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9486"/>
            <a:ext cx="2510690" cy="132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ownloads\SHAREit\SM-J320H\photo\800px-UZS25_1994_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23" y="2529486"/>
            <a:ext cx="2504622" cy="131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дминистратор\Downloads\SHAREit\SM-J320H\photo\800px-UZS50_1994_fro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61" y="2529486"/>
            <a:ext cx="2492823" cy="131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дминистратор\Downloads\SHAREit\SM-J320H\photo\800px-UZS100_1994_fron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2510689" cy="13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дминистратор\Downloads\SHAREit\SM-J320H\photo\800px-UZS200_1997_fron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23" y="3933056"/>
            <a:ext cx="2504621" cy="13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дминистратор\Downloads\SHAREit\SM-J320H\photo\800px-UZS500_1999_fron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61" y="3933056"/>
            <a:ext cx="2492823" cy="13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дминистратор\Downloads\SHAREit\SM-J320H\photo\800px-UZS1000_2001_bac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45224"/>
            <a:ext cx="251068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дминистратор\Downloads\SHAREit\SM-J320H\photo\Uzbekistan_5000_so'm_revers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23" y="5445224"/>
            <a:ext cx="250462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Администратор\Downloads\SHAREit\SM-J320H\photo\800px-10000_soms_of_Uzbekistan_(2017)_revers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06" y="5431586"/>
            <a:ext cx="2467477" cy="130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16632"/>
            <a:ext cx="4392488" cy="4846320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 err="1" smtClean="0">
                <a:latin typeface="Constantia" pitchFamily="18" charset="0"/>
              </a:rPr>
              <a:t>Mustaqil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O’zbekiston</a:t>
            </a:r>
            <a:r>
              <a:rPr lang="en-US" sz="1800" i="1" dirty="0" smtClean="0">
                <a:latin typeface="Constantia" pitchFamily="18" charset="0"/>
              </a:rPr>
              <a:t>  </a:t>
            </a:r>
            <a:r>
              <a:rPr lang="en-US" sz="1800" i="1" dirty="0" err="1" smtClean="0">
                <a:latin typeface="Constantia" pitchFamily="18" charset="0"/>
              </a:rPr>
              <a:t>asoschisi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I.A.Karimov</a:t>
            </a:r>
            <a:r>
              <a:rPr lang="en-US" sz="1800" i="1" dirty="0" smtClean="0">
                <a:latin typeface="Constantia" pitchFamily="18" charset="0"/>
              </a:rPr>
              <a:t>  </a:t>
            </a:r>
            <a:r>
              <a:rPr lang="en-US" sz="1800" i="1" dirty="0" err="1" smtClean="0">
                <a:latin typeface="Constantia" pitchFamily="18" charset="0"/>
              </a:rPr>
              <a:t>xotirasini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abadiylashtirish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maqsadida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Qashqadaryoda</a:t>
            </a:r>
            <a:r>
              <a:rPr lang="en-US" sz="1800" i="1" dirty="0" smtClean="0">
                <a:latin typeface="Constantia" pitchFamily="18" charset="0"/>
              </a:rPr>
              <a:t>, </a:t>
            </a:r>
            <a:r>
              <a:rPr lang="en-US" sz="1800" i="1" dirty="0" err="1" smtClean="0">
                <a:latin typeface="Constantia" pitchFamily="18" charset="0"/>
              </a:rPr>
              <a:t>Toshkentda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va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Samarqandda</a:t>
            </a:r>
            <a:r>
              <a:rPr lang="en-US" sz="1800" i="1" dirty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haykallar</a:t>
            </a:r>
            <a:r>
              <a:rPr lang="en-US" sz="1800" i="1" dirty="0" smtClean="0">
                <a:latin typeface="Constantia" pitchFamily="18" charset="0"/>
              </a:rPr>
              <a:t>                  </a:t>
            </a:r>
            <a:r>
              <a:rPr lang="en-US" sz="1800" i="1" dirty="0" err="1" smtClean="0">
                <a:latin typeface="Constantia" pitchFamily="18" charset="0"/>
              </a:rPr>
              <a:t>barpo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etildi</a:t>
            </a:r>
            <a:r>
              <a:rPr lang="en-US" sz="1800" i="1" dirty="0" smtClean="0">
                <a:latin typeface="Constantia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i="1" dirty="0" smtClean="0">
                <a:latin typeface="Constantia" pitchFamily="18" charset="0"/>
              </a:rPr>
              <a:t>Toshkent </a:t>
            </a:r>
            <a:r>
              <a:rPr lang="en-US" sz="1800" i="1" dirty="0" err="1" smtClean="0">
                <a:latin typeface="Constantia" pitchFamily="18" charset="0"/>
              </a:rPr>
              <a:t>shahridagi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Texnika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universitetiga</a:t>
            </a:r>
            <a:r>
              <a:rPr lang="en-US" sz="1800" i="1" dirty="0" smtClean="0">
                <a:latin typeface="Constantia" pitchFamily="18" charset="0"/>
              </a:rPr>
              <a:t> ham </a:t>
            </a:r>
            <a:r>
              <a:rPr lang="en-US" sz="1800" i="1" dirty="0" err="1" smtClean="0">
                <a:latin typeface="Constantia" pitchFamily="18" charset="0"/>
              </a:rPr>
              <a:t>Islom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Karimov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nomi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berildi</a:t>
            </a:r>
            <a:r>
              <a:rPr lang="en-US" sz="1800" i="1" dirty="0" smtClean="0">
                <a:latin typeface="Constantia" pitchFamily="18" charset="0"/>
              </a:rPr>
              <a:t>. </a:t>
            </a:r>
            <a:r>
              <a:rPr lang="en-US" sz="1800" i="1" dirty="0" err="1" smtClean="0">
                <a:latin typeface="Constantia" pitchFamily="18" charset="0"/>
              </a:rPr>
              <a:t>Yo’llarga</a:t>
            </a:r>
            <a:r>
              <a:rPr lang="en-US" sz="1800" i="1" dirty="0" smtClean="0">
                <a:latin typeface="Constantia" pitchFamily="18" charset="0"/>
              </a:rPr>
              <a:t> ham </a:t>
            </a:r>
            <a:r>
              <a:rPr lang="en-US" sz="1800" i="1" dirty="0" err="1" smtClean="0">
                <a:latin typeface="Constantia" pitchFamily="18" charset="0"/>
              </a:rPr>
              <a:t>Islom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>
                <a:latin typeface="Constantia" pitchFamily="18" charset="0"/>
              </a:rPr>
              <a:t>K</a:t>
            </a:r>
            <a:r>
              <a:rPr lang="en-US" sz="1800" i="1" dirty="0" err="1" smtClean="0">
                <a:latin typeface="Constantia" pitchFamily="18" charset="0"/>
              </a:rPr>
              <a:t>arimov</a:t>
            </a:r>
            <a:r>
              <a:rPr lang="en-US" sz="1800" i="1" dirty="0" smtClean="0">
                <a:latin typeface="Constantia" pitchFamily="18" charset="0"/>
              </a:rPr>
              <a:t>  </a:t>
            </a:r>
            <a:r>
              <a:rPr lang="en-US" sz="1800" i="1" dirty="0" err="1" smtClean="0">
                <a:latin typeface="Constantia" pitchFamily="18" charset="0"/>
              </a:rPr>
              <a:t>nomi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berildi.Moskvada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I.A.Karimovga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haykal</a:t>
            </a:r>
            <a:r>
              <a:rPr lang="en-US" sz="1800" i="1" dirty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yasaldi</a:t>
            </a:r>
            <a:r>
              <a:rPr lang="en-US" sz="1800" i="1" dirty="0" smtClean="0">
                <a:latin typeface="Constantia" pitchFamily="18" charset="0"/>
              </a:rPr>
              <a:t>. Bu </a:t>
            </a:r>
            <a:r>
              <a:rPr lang="en-US" sz="1800" i="1" dirty="0" err="1" smtClean="0">
                <a:latin typeface="Constantia" pitchFamily="18" charset="0"/>
              </a:rPr>
              <a:t>haykal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britaniyalik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mashhur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haykaltarosh</a:t>
            </a:r>
            <a:r>
              <a:rPr lang="en-US" sz="1800" i="1" dirty="0" smtClean="0">
                <a:latin typeface="Constantia" pitchFamily="18" charset="0"/>
              </a:rPr>
              <a:t> Pol </a:t>
            </a:r>
            <a:r>
              <a:rPr lang="en-US" sz="1800" i="1" dirty="0" err="1" smtClean="0">
                <a:latin typeface="Constantia" pitchFamily="18" charset="0"/>
              </a:rPr>
              <a:t>Dey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tomonidan</a:t>
            </a:r>
            <a:r>
              <a:rPr lang="en-US" sz="1800" i="1" dirty="0" smtClean="0">
                <a:latin typeface="Constantia" pitchFamily="18" charset="0"/>
              </a:rPr>
              <a:t> </a:t>
            </a:r>
            <a:r>
              <a:rPr lang="en-US" sz="1800" i="1" dirty="0" err="1" smtClean="0">
                <a:latin typeface="Constantia" pitchFamily="18" charset="0"/>
              </a:rPr>
              <a:t>ishlangan</a:t>
            </a:r>
            <a:r>
              <a:rPr lang="en-US" sz="1800" i="1" dirty="0" smtClean="0">
                <a:latin typeface="Constantia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Администратор\Downloads\SHAREit\SM-J320H\file\kEX8jCKycA-aG0-o07ly_L9eS7Cqbo9odrwRitfHS7ZFrbYBCOgTWbBMPPk1PhfOyC8ZdfpiMUgELR_zp3cJ4-4-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1"/>
            <a:ext cx="2736304" cy="33843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Администратор\Downloads\SHAREit\SM-J320H\file\-JVNT-SZ1_FYhPMiw9VDmI_a6PHpSa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97895"/>
            <a:ext cx="3888432" cy="2849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3595019" cy="2554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817" y="6362935"/>
            <a:ext cx="359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Moskvadagi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I.A.Karimov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haykali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1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7239000" cy="2232248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E’tiboringiz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katta</a:t>
            </a:r>
            <a:r>
              <a:rPr lang="en-US" dirty="0" smtClean="0"/>
              <a:t> </a:t>
            </a:r>
            <a:r>
              <a:rPr lang="en-US" dirty="0" err="1" smtClean="0"/>
              <a:t>rahmat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42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 err="1"/>
              <a:t>Mustaqillik</a:t>
            </a:r>
            <a:r>
              <a:rPr lang="en-US" dirty="0"/>
              <a:t> </a:t>
            </a:r>
            <a:r>
              <a:rPr lang="en-US" dirty="0" err="1"/>
              <a:t>arafasida</a:t>
            </a:r>
            <a:r>
              <a:rPr lang="en-US" dirty="0"/>
              <a:t>  </a:t>
            </a:r>
            <a:r>
              <a:rPr lang="en-US" dirty="0" err="1"/>
              <a:t>respublikadagi</a:t>
            </a:r>
            <a:r>
              <a:rPr lang="en-US" dirty="0"/>
              <a:t> </a:t>
            </a:r>
            <a:r>
              <a:rPr lang="en-US" dirty="0" err="1"/>
              <a:t>ijtimoiy-iqtisodiy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siyosiy</a:t>
            </a:r>
            <a:r>
              <a:rPr lang="en-US" dirty="0"/>
              <a:t> </a:t>
            </a:r>
            <a:r>
              <a:rPr lang="en-US" dirty="0" err="1"/>
              <a:t>ahvol</a:t>
            </a:r>
            <a:endParaRPr lang="en-US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Jamiyatning</a:t>
            </a:r>
            <a:r>
              <a:rPr lang="en-US" dirty="0"/>
              <a:t> </a:t>
            </a:r>
            <a:r>
              <a:rPr lang="en-US" dirty="0" err="1"/>
              <a:t>siyosiy</a:t>
            </a:r>
            <a:r>
              <a:rPr lang="en-US" dirty="0"/>
              <a:t> </a:t>
            </a:r>
            <a:r>
              <a:rPr lang="en-US" dirty="0" err="1"/>
              <a:t>ijtimoiy-iqtisodiy</a:t>
            </a:r>
            <a:r>
              <a:rPr lang="en-US" dirty="0"/>
              <a:t> </a:t>
            </a:r>
            <a:r>
              <a:rPr lang="en-US" dirty="0" err="1"/>
              <a:t>hayotida</a:t>
            </a:r>
            <a:r>
              <a:rPr lang="en-US" dirty="0"/>
              <a:t> </a:t>
            </a:r>
            <a:r>
              <a:rPr lang="en-US" dirty="0" err="1"/>
              <a:t>yuzaga</a:t>
            </a:r>
            <a:r>
              <a:rPr lang="en-US" dirty="0"/>
              <a:t> </a:t>
            </a:r>
            <a:r>
              <a:rPr lang="en-US" dirty="0" err="1"/>
              <a:t>kelgan</a:t>
            </a:r>
            <a:r>
              <a:rPr lang="en-US" dirty="0"/>
              <a:t> </a:t>
            </a:r>
            <a:r>
              <a:rPr lang="en-US" dirty="0" err="1"/>
              <a:t>inqirozli</a:t>
            </a:r>
            <a:r>
              <a:rPr lang="en-US" dirty="0"/>
              <a:t> </a:t>
            </a:r>
            <a:r>
              <a:rPr lang="en-US" dirty="0" err="1"/>
              <a:t>holatning</a:t>
            </a:r>
            <a:r>
              <a:rPr lang="en-US" dirty="0"/>
              <a:t> </a:t>
            </a:r>
            <a:r>
              <a:rPr lang="en-US" dirty="0" err="1"/>
              <a:t>sabablari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ildizi</a:t>
            </a:r>
            <a:r>
              <a:rPr lang="en-US" dirty="0"/>
              <a:t> </a:t>
            </a:r>
            <a:r>
              <a:rPr lang="en-US" dirty="0" err="1"/>
              <a:t>fikrlashning</a:t>
            </a:r>
            <a:r>
              <a:rPr lang="en-US" dirty="0"/>
              <a:t> </a:t>
            </a:r>
            <a:r>
              <a:rPr lang="en-US" dirty="0" err="1"/>
              <a:t>orqada</a:t>
            </a:r>
            <a:r>
              <a:rPr lang="en-US" dirty="0"/>
              <a:t> </a:t>
            </a:r>
            <a:r>
              <a:rPr lang="en-US" dirty="0" err="1"/>
              <a:t>qolganligida</a:t>
            </a:r>
            <a:r>
              <a:rPr lang="en-US" dirty="0"/>
              <a:t>, </a:t>
            </a:r>
            <a:r>
              <a:rPr lang="en-US" dirty="0" err="1"/>
              <a:t>muayyan</a:t>
            </a:r>
            <a:r>
              <a:rPr lang="en-US" dirty="0"/>
              <a:t> </a:t>
            </a:r>
            <a:r>
              <a:rPr lang="en-US" dirty="0" err="1"/>
              <a:t>tarixiy</a:t>
            </a:r>
            <a:r>
              <a:rPr lang="en-US" dirty="0"/>
              <a:t> </a:t>
            </a:r>
            <a:r>
              <a:rPr lang="en-US" dirty="0" err="1"/>
              <a:t>sharoitga</a:t>
            </a:r>
            <a:r>
              <a:rPr lang="en-US" dirty="0"/>
              <a:t> </a:t>
            </a:r>
            <a:r>
              <a:rPr lang="en-US" dirty="0" err="1"/>
              <a:t>yetarli</a:t>
            </a:r>
            <a:r>
              <a:rPr lang="en-US" dirty="0"/>
              <a:t> </a:t>
            </a:r>
            <a:r>
              <a:rPr lang="en-US" dirty="0" err="1"/>
              <a:t>siyosiy</a:t>
            </a:r>
            <a:r>
              <a:rPr lang="en-US" dirty="0"/>
              <a:t> </a:t>
            </a:r>
            <a:r>
              <a:rPr lang="en-US" dirty="0" err="1"/>
              <a:t>baho</a:t>
            </a:r>
            <a:r>
              <a:rPr lang="en-US" dirty="0"/>
              <a:t> </a:t>
            </a:r>
            <a:r>
              <a:rPr lang="en-US" dirty="0" err="1"/>
              <a:t>bera</a:t>
            </a:r>
            <a:r>
              <a:rPr lang="en-US" dirty="0"/>
              <a:t> </a:t>
            </a:r>
            <a:r>
              <a:rPr lang="en-US" dirty="0" err="1"/>
              <a:t>olmaganlikda</a:t>
            </a:r>
            <a:r>
              <a:rPr lang="en-US" dirty="0"/>
              <a:t> </a:t>
            </a:r>
            <a:r>
              <a:rPr lang="en-US" dirty="0" err="1" smtClean="0"/>
              <a:t>edi</a:t>
            </a:r>
            <a:r>
              <a:rPr lang="en-US" dirty="0" smtClean="0"/>
              <a:t>.</a:t>
            </a:r>
          </a:p>
          <a:p>
            <a:pPr marL="0" indent="0" algn="r">
              <a:buNone/>
            </a:pPr>
            <a:r>
              <a:rPr lang="en-US" sz="1400" i="1" dirty="0" smtClean="0"/>
              <a:t>“</a:t>
            </a:r>
            <a:r>
              <a:rPr lang="en-US" sz="1400" i="1" dirty="0" err="1" smtClean="0"/>
              <a:t>O’zbekiston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Mustaqillikka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erishish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ostonasi</a:t>
            </a:r>
            <a:r>
              <a:rPr lang="en-US" sz="1400" i="1" dirty="0" smtClean="0"/>
              <a:t>” </a:t>
            </a:r>
            <a:r>
              <a:rPr lang="en-US" sz="1400" i="1" dirty="0" err="1" smtClean="0"/>
              <a:t>kitobidan</a:t>
            </a:r>
            <a:endParaRPr lang="en-US" sz="1400" i="1" dirty="0" smtClean="0"/>
          </a:p>
          <a:p>
            <a:pPr marL="0" indent="0">
              <a:buNone/>
            </a:pPr>
            <a:r>
              <a:rPr lang="en-US" sz="1400" i="1" dirty="0" smtClean="0"/>
              <a:t> </a:t>
            </a:r>
          </a:p>
          <a:p>
            <a:pPr marL="0" indent="0">
              <a:buNone/>
            </a:pPr>
            <a:r>
              <a:rPr lang="en-US" i="1" dirty="0" err="1"/>
              <a:t>Ijtimoiy</a:t>
            </a:r>
            <a:r>
              <a:rPr lang="en-US" i="1" dirty="0"/>
              <a:t> </a:t>
            </a:r>
            <a:r>
              <a:rPr lang="en-US" i="1" dirty="0" err="1"/>
              <a:t>munosabatlar</a:t>
            </a:r>
            <a:r>
              <a:rPr lang="en-US" i="1" dirty="0"/>
              <a:t> </a:t>
            </a:r>
            <a:r>
              <a:rPr lang="en-US" i="1" dirty="0" err="1"/>
              <a:t>mehnatni</a:t>
            </a:r>
            <a:r>
              <a:rPr lang="en-US" i="1" dirty="0"/>
              <a:t> </a:t>
            </a:r>
            <a:r>
              <a:rPr lang="en-US" i="1" dirty="0" err="1"/>
              <a:t>rag’batlantirish</a:t>
            </a:r>
            <a:r>
              <a:rPr lang="en-US" i="1" dirty="0"/>
              <a:t> </a:t>
            </a:r>
            <a:r>
              <a:rPr lang="en-US" i="1" dirty="0" err="1"/>
              <a:t>tizimining</a:t>
            </a:r>
            <a:r>
              <a:rPr lang="en-US" i="1" dirty="0"/>
              <a:t> </a:t>
            </a:r>
            <a:r>
              <a:rPr lang="en-US" i="1" dirty="0" err="1"/>
              <a:t>buzilishi</a:t>
            </a:r>
            <a:r>
              <a:rPr lang="en-US" i="1" dirty="0"/>
              <a:t> </a:t>
            </a:r>
            <a:r>
              <a:rPr lang="en-US" i="1" dirty="0" err="1"/>
              <a:t>oqibatida</a:t>
            </a:r>
            <a:r>
              <a:rPr lang="en-US" i="1" dirty="0"/>
              <a:t> </a:t>
            </a:r>
            <a:r>
              <a:rPr lang="en-US" i="1" dirty="0" err="1"/>
              <a:t>murakkab</a:t>
            </a:r>
            <a:r>
              <a:rPr lang="en-US" i="1" dirty="0"/>
              <a:t> </a:t>
            </a:r>
            <a:r>
              <a:rPr lang="en-US" i="1" dirty="0" err="1"/>
              <a:t>vaziyat</a:t>
            </a:r>
            <a:r>
              <a:rPr lang="en-US" i="1" dirty="0"/>
              <a:t> </a:t>
            </a:r>
            <a:r>
              <a:rPr lang="en-US" i="1" dirty="0" err="1"/>
              <a:t>vujudga</a:t>
            </a:r>
            <a:r>
              <a:rPr lang="en-US" i="1" dirty="0"/>
              <a:t> </a:t>
            </a:r>
            <a:r>
              <a:rPr lang="en-US" i="1" dirty="0" err="1"/>
              <a:t>keldi</a:t>
            </a:r>
            <a:r>
              <a:rPr lang="en-US" i="1" dirty="0"/>
              <a:t>. </a:t>
            </a:r>
            <a:r>
              <a:rPr lang="en-US" i="1" dirty="0" err="1"/>
              <a:t>Malakali</a:t>
            </a:r>
            <a:r>
              <a:rPr lang="en-US" i="1" dirty="0"/>
              <a:t> </a:t>
            </a:r>
            <a:r>
              <a:rPr lang="en-US" i="1" dirty="0" err="1"/>
              <a:t>mehnatga</a:t>
            </a:r>
            <a:r>
              <a:rPr lang="en-US" i="1" dirty="0"/>
              <a:t> </a:t>
            </a:r>
            <a:r>
              <a:rPr lang="en-US" i="1" dirty="0" err="1"/>
              <a:t>haq</a:t>
            </a:r>
            <a:r>
              <a:rPr lang="en-US" i="1" dirty="0"/>
              <a:t> </a:t>
            </a:r>
            <a:r>
              <a:rPr lang="en-US" i="1" dirty="0" err="1"/>
              <a:t>to’lamasdan</a:t>
            </a:r>
            <a:r>
              <a:rPr lang="en-US" i="1" dirty="0"/>
              <a:t> </a:t>
            </a:r>
            <a:r>
              <a:rPr lang="en-US" i="1" dirty="0" err="1"/>
              <a:t>kamsitildi</a:t>
            </a:r>
            <a:r>
              <a:rPr lang="en-US" i="1" dirty="0"/>
              <a:t>. </a:t>
            </a:r>
            <a:r>
              <a:rPr lang="en-US" i="1" dirty="0" err="1"/>
              <a:t>Barcha</a:t>
            </a:r>
            <a:r>
              <a:rPr lang="en-US" i="1" dirty="0"/>
              <a:t> </a:t>
            </a:r>
            <a:r>
              <a:rPr lang="en-US" i="1" dirty="0" err="1"/>
              <a:t>ishchilar</a:t>
            </a:r>
            <a:r>
              <a:rPr lang="en-US" i="1" dirty="0"/>
              <a:t> </a:t>
            </a:r>
            <a:r>
              <a:rPr lang="en-US" i="1" dirty="0" err="1"/>
              <a:t>misol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vrach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sanitar</a:t>
            </a:r>
            <a:r>
              <a:rPr lang="en-US" i="1" dirty="0"/>
              <a:t>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xil</a:t>
            </a:r>
            <a:r>
              <a:rPr lang="en-US" i="1" dirty="0"/>
              <a:t> </a:t>
            </a:r>
            <a:r>
              <a:rPr lang="en-US" i="1" dirty="0" err="1"/>
              <a:t>maosh</a:t>
            </a:r>
            <a:r>
              <a:rPr lang="en-US" i="1" dirty="0"/>
              <a:t> </a:t>
            </a:r>
            <a:r>
              <a:rPr lang="en-US" i="1" dirty="0" err="1"/>
              <a:t>olardi</a:t>
            </a:r>
            <a:r>
              <a:rPr lang="en-US" i="1" dirty="0"/>
              <a:t>. </a:t>
            </a:r>
            <a:r>
              <a:rPr lang="en-US" i="1" dirty="0" err="1" smtClean="0"/>
              <a:t>Natijada</a:t>
            </a:r>
            <a:r>
              <a:rPr lang="en-US" i="1" dirty="0" smtClean="0"/>
              <a:t> </a:t>
            </a:r>
            <a:r>
              <a:rPr lang="en-US" i="1" dirty="0" err="1"/>
              <a:t>aholining</a:t>
            </a:r>
            <a:r>
              <a:rPr lang="en-US" i="1" dirty="0"/>
              <a:t> </a:t>
            </a:r>
            <a:r>
              <a:rPr lang="en-US" i="1" dirty="0" err="1"/>
              <a:t>mehnatga</a:t>
            </a:r>
            <a:r>
              <a:rPr lang="en-US" i="1" dirty="0"/>
              <a:t> </a:t>
            </a:r>
            <a:r>
              <a:rPr lang="en-US" i="1" dirty="0" err="1"/>
              <a:t>bo’lgan</a:t>
            </a:r>
            <a:r>
              <a:rPr lang="en-US" i="1" dirty="0"/>
              <a:t> </a:t>
            </a:r>
            <a:r>
              <a:rPr lang="en-US" i="1" dirty="0" err="1"/>
              <a:t>qiziqishi</a:t>
            </a:r>
            <a:r>
              <a:rPr lang="en-US" i="1" dirty="0"/>
              <a:t> </a:t>
            </a:r>
            <a:r>
              <a:rPr lang="en-US" i="1" dirty="0" err="1"/>
              <a:t>pasayib</a:t>
            </a:r>
            <a:r>
              <a:rPr lang="en-US" i="1" dirty="0"/>
              <a:t> </a:t>
            </a:r>
            <a:r>
              <a:rPr lang="en-US" i="1" dirty="0" err="1"/>
              <a:t>bordi</a:t>
            </a:r>
            <a:r>
              <a:rPr lang="en-US" i="1" dirty="0"/>
              <a:t> </a:t>
            </a:r>
            <a:r>
              <a:rPr lang="en-US" i="1" dirty="0" err="1"/>
              <a:t>bu</a:t>
            </a:r>
            <a:r>
              <a:rPr lang="en-US" i="1" dirty="0"/>
              <a:t> </a:t>
            </a:r>
            <a:r>
              <a:rPr lang="en-US" i="1" dirty="0" err="1"/>
              <a:t>esa</a:t>
            </a:r>
            <a:r>
              <a:rPr lang="en-US" i="1" dirty="0"/>
              <a:t> </a:t>
            </a:r>
            <a:r>
              <a:rPr lang="en-US" i="1" dirty="0" err="1"/>
              <a:t>unumning</a:t>
            </a:r>
            <a:r>
              <a:rPr lang="en-US" i="1" dirty="0"/>
              <a:t> </a:t>
            </a:r>
            <a:r>
              <a:rPr lang="en-US" i="1" dirty="0" err="1"/>
              <a:t>pasayishiga</a:t>
            </a:r>
            <a:r>
              <a:rPr lang="en-US" i="1" dirty="0"/>
              <a:t> </a:t>
            </a:r>
            <a:r>
              <a:rPr lang="en-US" i="1" dirty="0" err="1"/>
              <a:t>olib</a:t>
            </a:r>
            <a:r>
              <a:rPr lang="en-US" i="1" dirty="0"/>
              <a:t> </a:t>
            </a:r>
            <a:r>
              <a:rPr lang="en-US" i="1" dirty="0" err="1"/>
              <a:t>keldi</a:t>
            </a:r>
            <a:r>
              <a:rPr lang="en-US" i="1" dirty="0"/>
              <a:t>, </a:t>
            </a:r>
            <a:r>
              <a:rPr lang="en-US" i="1" dirty="0" err="1"/>
              <a:t>mazkur</a:t>
            </a:r>
            <a:r>
              <a:rPr lang="en-US" i="1" dirty="0"/>
              <a:t> </a:t>
            </a:r>
            <a:r>
              <a:rPr lang="en-US" i="1" dirty="0" err="1"/>
              <a:t>holat</a:t>
            </a:r>
            <a:r>
              <a:rPr lang="en-US" i="1" dirty="0"/>
              <a:t> </a:t>
            </a:r>
            <a:r>
              <a:rPr lang="en-US" i="1" dirty="0" err="1"/>
              <a:t>yillar</a:t>
            </a:r>
            <a:r>
              <a:rPr lang="en-US" i="1" dirty="0"/>
              <a:t> </a:t>
            </a:r>
            <a:r>
              <a:rPr lang="en-US" i="1" dirty="0" err="1"/>
              <a:t>davomida</a:t>
            </a:r>
            <a:r>
              <a:rPr lang="en-US" i="1" dirty="0"/>
              <a:t> </a:t>
            </a:r>
            <a:r>
              <a:rPr lang="en-US" i="1" dirty="0" err="1"/>
              <a:t>o’sib</a:t>
            </a:r>
            <a:r>
              <a:rPr lang="en-US" i="1" dirty="0"/>
              <a:t> </a:t>
            </a:r>
            <a:r>
              <a:rPr lang="en-US" i="1" dirty="0" err="1"/>
              <a:t>bordi</a:t>
            </a:r>
            <a:r>
              <a:rPr lang="en-US" i="1" dirty="0"/>
              <a:t> </a:t>
            </a:r>
            <a:r>
              <a:rPr lang="en-US" i="1" dirty="0" err="1"/>
              <a:t>mahsulot</a:t>
            </a:r>
            <a:r>
              <a:rPr lang="en-US" i="1" dirty="0"/>
              <a:t> </a:t>
            </a:r>
            <a:r>
              <a:rPr lang="en-US" i="1" dirty="0" err="1"/>
              <a:t>tanqisligini</a:t>
            </a:r>
            <a:r>
              <a:rPr lang="en-US" i="1" dirty="0"/>
              <a:t> </a:t>
            </a:r>
            <a:r>
              <a:rPr lang="en-US" i="1" dirty="0" err="1"/>
              <a:t>keltirib</a:t>
            </a:r>
            <a:r>
              <a:rPr lang="en-US" i="1" dirty="0"/>
              <a:t> </a:t>
            </a:r>
            <a:r>
              <a:rPr lang="en-US" i="1" dirty="0" err="1"/>
              <a:t>chiqardi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3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676"/>
            <a:ext cx="7467600" cy="4873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1" dirty="0" err="1" smtClean="0">
                <a:latin typeface="Harrington" pitchFamily="82" charset="0"/>
              </a:rPr>
              <a:t>Paxta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yakkahokimligi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respublika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iqtisodiyotining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biryoqlama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rivojlanib</a:t>
            </a:r>
            <a:r>
              <a:rPr lang="en-US" b="1" i="1" dirty="0" smtClean="0">
                <a:latin typeface="Harrington" pitchFamily="82" charset="0"/>
              </a:rPr>
              <a:t>, </a:t>
            </a:r>
            <a:r>
              <a:rPr lang="en-US" b="1" i="1" dirty="0" err="1" smtClean="0">
                <a:latin typeface="Harrington" pitchFamily="82" charset="0"/>
              </a:rPr>
              <a:t>Ittifoqning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xomashyo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bazasiga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aylanib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qolishiga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olib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keldi</a:t>
            </a:r>
            <a:r>
              <a:rPr lang="en-US" b="1" i="1" dirty="0" smtClean="0">
                <a:latin typeface="Harrington" pitchFamily="82" charset="0"/>
              </a:rPr>
              <a:t>. </a:t>
            </a:r>
            <a:r>
              <a:rPr lang="en-US" b="1" i="1" dirty="0" err="1" smtClean="0">
                <a:latin typeface="Harrington" pitchFamily="82" charset="0"/>
              </a:rPr>
              <a:t>Natijada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O’zbekiston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eng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oddiy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sanoat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mahsulotlariga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bo’lgan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ehtiyojining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yarmini</a:t>
            </a:r>
            <a:r>
              <a:rPr lang="en-US" b="1" i="1" dirty="0" smtClean="0">
                <a:latin typeface="Harrington" pitchFamily="82" charset="0"/>
              </a:rPr>
              <a:t> ham </a:t>
            </a:r>
            <a:r>
              <a:rPr lang="en-US" b="1" i="1" dirty="0" err="1" smtClean="0">
                <a:latin typeface="Harrington" pitchFamily="82" charset="0"/>
              </a:rPr>
              <a:t>qondirishga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qodir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bo’lmay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qoldi</a:t>
            </a:r>
            <a:r>
              <a:rPr lang="en-US" b="1" i="1" dirty="0" smtClean="0">
                <a:latin typeface="Harrington" pitchFamily="82" charset="0"/>
              </a:rPr>
              <a:t>. </a:t>
            </a:r>
            <a:r>
              <a:rPr lang="en-US" b="1" i="1" dirty="0" err="1" smtClean="0">
                <a:latin typeface="Harrington" pitchFamily="82" charset="0"/>
              </a:rPr>
              <a:t>Yetishtirilgan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paxtaning</a:t>
            </a:r>
            <a:r>
              <a:rPr lang="en-US" b="1" i="1" dirty="0" smtClean="0">
                <a:latin typeface="Harrington" pitchFamily="82" charset="0"/>
              </a:rPr>
              <a:t> 9 </a:t>
            </a:r>
            <a:r>
              <a:rPr lang="en-US" b="1" i="1" dirty="0" err="1" smtClean="0">
                <a:latin typeface="Harrington" pitchFamily="82" charset="0"/>
              </a:rPr>
              <a:t>foizi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respublikada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qayta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ishlangan</a:t>
            </a:r>
            <a:r>
              <a:rPr lang="en-US" b="1" i="1" dirty="0" smtClean="0">
                <a:latin typeface="Harrington" pitchFamily="82" charset="0"/>
              </a:rPr>
              <a:t> .</a:t>
            </a:r>
            <a:r>
              <a:rPr lang="en-US" b="1" i="1" dirty="0" err="1" smtClean="0">
                <a:latin typeface="Harrington" pitchFamily="82" charset="0"/>
              </a:rPr>
              <a:t>Bir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necha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viloyat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va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rayonlarda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paxtazorlar</a:t>
            </a:r>
            <a:r>
              <a:rPr lang="en-US" b="1" i="1" dirty="0" smtClean="0">
                <a:latin typeface="Harrington" pitchFamily="82" charset="0"/>
              </a:rPr>
              <a:t> 75-80 </a:t>
            </a:r>
            <a:r>
              <a:rPr lang="en-US" b="1" i="1" dirty="0" err="1" smtClean="0">
                <a:latin typeface="Harrington" pitchFamily="82" charset="0"/>
              </a:rPr>
              <a:t>foizni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tashkil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qildi</a:t>
            </a:r>
            <a:r>
              <a:rPr lang="en-US" b="1" i="1" dirty="0" smtClean="0">
                <a:latin typeface="Harrington" pitchFamily="82" charset="0"/>
              </a:rPr>
              <a:t>. </a:t>
            </a:r>
            <a:r>
              <a:rPr lang="en-US" b="1" i="1" dirty="0" err="1" smtClean="0">
                <a:latin typeface="Harrington" pitchFamily="82" charset="0"/>
              </a:rPr>
              <a:t>Xususan</a:t>
            </a:r>
            <a:r>
              <a:rPr lang="en-US" b="1" i="1" dirty="0" smtClean="0">
                <a:latin typeface="Harrington" pitchFamily="82" charset="0"/>
              </a:rPr>
              <a:t>, </a:t>
            </a:r>
            <a:r>
              <a:rPr lang="en-US" b="1" i="1" dirty="0" err="1" smtClean="0">
                <a:latin typeface="Harrington" pitchFamily="82" charset="0"/>
              </a:rPr>
              <a:t>Andijonda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yer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maydoninining</a:t>
            </a:r>
            <a:r>
              <a:rPr lang="en-US" b="1" i="1" dirty="0" smtClean="0">
                <a:latin typeface="Harrington" pitchFamily="82" charset="0"/>
              </a:rPr>
              <a:t> 88 </a:t>
            </a:r>
            <a:r>
              <a:rPr lang="en-US" b="1" i="1" dirty="0" err="1" smtClean="0">
                <a:latin typeface="Harrington" pitchFamily="82" charset="0"/>
              </a:rPr>
              <a:t>foiziga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paxta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ekilgan</a:t>
            </a:r>
            <a:r>
              <a:rPr lang="en-US" b="1" i="1" dirty="0" smtClean="0">
                <a:latin typeface="Harrington" pitchFamily="82" charset="0"/>
              </a:rPr>
              <a:t>, </a:t>
            </a:r>
            <a:r>
              <a:rPr lang="en-US" b="1" i="1" dirty="0" err="1" smtClean="0">
                <a:latin typeface="Harrington" pitchFamily="82" charset="0"/>
              </a:rPr>
              <a:t>paxta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ekilmagan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faqat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uylarning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tomi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qolgan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deyarli</a:t>
            </a:r>
            <a:r>
              <a:rPr lang="en-US" b="1" i="1" dirty="0" smtClean="0">
                <a:latin typeface="Harrington" pitchFamily="82" charset="0"/>
              </a:rPr>
              <a:t>. </a:t>
            </a:r>
            <a:r>
              <a:rPr lang="en-US" b="1" i="1" dirty="0" err="1" smtClean="0">
                <a:latin typeface="Harrington" pitchFamily="82" charset="0"/>
              </a:rPr>
              <a:t>Demak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bundan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ko’rinadiki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ahvol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naqadar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og’ir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bo’lgan.O’zbekistonga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paxta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yetishtirib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beradigan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fabrika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sifatida</a:t>
            </a:r>
            <a:r>
              <a:rPr lang="en-US" b="1" i="1" dirty="0" smtClean="0">
                <a:latin typeface="Harrington" pitchFamily="82" charset="0"/>
              </a:rPr>
              <a:t> </a:t>
            </a:r>
            <a:r>
              <a:rPr lang="en-US" b="1" i="1" dirty="0" err="1" smtClean="0">
                <a:latin typeface="Harrington" pitchFamily="82" charset="0"/>
              </a:rPr>
              <a:t>qaralgan</a:t>
            </a:r>
            <a:r>
              <a:rPr lang="en-US" b="1" i="1" dirty="0" smtClean="0">
                <a:latin typeface="Harrington" pitchFamily="82" charset="0"/>
              </a:rPr>
              <a:t>.</a:t>
            </a:r>
            <a:endParaRPr lang="ru-RU" b="1" i="1" dirty="0"/>
          </a:p>
        </p:txBody>
      </p:sp>
      <p:pic>
        <p:nvPicPr>
          <p:cNvPr id="2050" name="Picture 2" descr="C:\Users\Администратор\Downloads\SHAREit\SM-J320H\file\IAiVtErNXwgkKe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32411"/>
            <a:ext cx="2480013" cy="1675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истратор\Downloads\SHAREit\SM-J320H\file\ferganskaya-dolin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32411"/>
            <a:ext cx="3168352" cy="1675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7467600" cy="48737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Respublikadagi</a:t>
            </a:r>
            <a:r>
              <a:rPr lang="en-US" dirty="0"/>
              <a:t> 9000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yaqin</a:t>
            </a:r>
            <a:r>
              <a:rPr lang="en-US" dirty="0"/>
              <a:t> </a:t>
            </a:r>
            <a:r>
              <a:rPr lang="en-US" dirty="0" err="1"/>
              <a:t>maktablarning</a:t>
            </a:r>
            <a:r>
              <a:rPr lang="en-US" dirty="0"/>
              <a:t> </a:t>
            </a:r>
            <a:r>
              <a:rPr lang="en-US" dirty="0" err="1"/>
              <a:t>atiga</a:t>
            </a:r>
            <a:r>
              <a:rPr lang="en-US" dirty="0"/>
              <a:t> 40 </a:t>
            </a:r>
            <a:r>
              <a:rPr lang="en-US" dirty="0" err="1"/>
              <a:t>foizi</a:t>
            </a:r>
            <a:r>
              <a:rPr lang="en-US" dirty="0"/>
              <a:t> </a:t>
            </a:r>
            <a:r>
              <a:rPr lang="en-US" dirty="0" err="1"/>
              <a:t>maktab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mo’ljallab</a:t>
            </a:r>
            <a:r>
              <a:rPr lang="en-US" dirty="0"/>
              <a:t> </a:t>
            </a:r>
            <a:r>
              <a:rPr lang="en-US" dirty="0" err="1"/>
              <a:t>qurilgan</a:t>
            </a:r>
            <a:r>
              <a:rPr lang="en-US" dirty="0"/>
              <a:t> </a:t>
            </a:r>
            <a:r>
              <a:rPr lang="en-US" dirty="0" err="1"/>
              <a:t>binolar</a:t>
            </a:r>
            <a:r>
              <a:rPr lang="en-US" dirty="0"/>
              <a:t> </a:t>
            </a:r>
            <a:r>
              <a:rPr lang="en-US" dirty="0" err="1"/>
              <a:t>qolganlari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moslashtirilgan</a:t>
            </a:r>
            <a:r>
              <a:rPr lang="en-US" dirty="0"/>
              <a:t> </a:t>
            </a:r>
            <a:r>
              <a:rPr lang="en-US" dirty="0" err="1"/>
              <a:t>binolarda</a:t>
            </a:r>
            <a:r>
              <a:rPr lang="en-US" dirty="0"/>
              <a:t> </a:t>
            </a:r>
            <a:r>
              <a:rPr lang="en-US" dirty="0" err="1"/>
              <a:t>o’qirdi.Ko’plari</a:t>
            </a:r>
            <a:r>
              <a:rPr lang="en-US" dirty="0"/>
              <a:t> </a:t>
            </a:r>
            <a:r>
              <a:rPr lang="en-US" dirty="0" err="1"/>
              <a:t>avariya</a:t>
            </a:r>
            <a:r>
              <a:rPr lang="en-US" dirty="0"/>
              <a:t> </a:t>
            </a:r>
            <a:r>
              <a:rPr lang="en-US" dirty="0" err="1"/>
              <a:t>holatida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 </a:t>
            </a:r>
            <a:r>
              <a:rPr lang="en-US" dirty="0" err="1"/>
              <a:t>O’quvchilarning</a:t>
            </a:r>
            <a:r>
              <a:rPr lang="en-US" dirty="0"/>
              <a:t> </a:t>
            </a:r>
            <a:r>
              <a:rPr lang="en-US" dirty="0" err="1"/>
              <a:t>ko’pchiligi</a:t>
            </a:r>
            <a:r>
              <a:rPr lang="en-US" dirty="0"/>
              <a:t> </a:t>
            </a:r>
            <a:r>
              <a:rPr lang="en-US" dirty="0" err="1"/>
              <a:t>ikkinchi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uchinchi</a:t>
            </a:r>
            <a:r>
              <a:rPr lang="en-US" dirty="0"/>
              <a:t> </a:t>
            </a:r>
            <a:r>
              <a:rPr lang="en-US" dirty="0" err="1" smtClean="0"/>
              <a:t>smenada</a:t>
            </a:r>
            <a:r>
              <a:rPr lang="en-US" dirty="0" smtClean="0"/>
              <a:t> </a:t>
            </a:r>
            <a:r>
              <a:rPr lang="en-US" dirty="0" err="1"/>
              <a:t>o’qir</a:t>
            </a:r>
            <a:r>
              <a:rPr lang="en-US" dirty="0"/>
              <a:t> </a:t>
            </a:r>
            <a:r>
              <a:rPr lang="en-US" dirty="0" err="1" smtClean="0"/>
              <a:t>edi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/>
              <a:t>O’quvchilarning</a:t>
            </a:r>
            <a:r>
              <a:rPr lang="en-US" dirty="0"/>
              <a:t> </a:t>
            </a:r>
            <a:r>
              <a:rPr lang="en-US" dirty="0" err="1"/>
              <a:t>yiliga</a:t>
            </a:r>
            <a:r>
              <a:rPr lang="en-US" dirty="0"/>
              <a:t> 2-3 </a:t>
            </a:r>
            <a:r>
              <a:rPr lang="en-US" dirty="0" err="1"/>
              <a:t>oylab</a:t>
            </a:r>
            <a:r>
              <a:rPr lang="en-US" dirty="0"/>
              <a:t> </a:t>
            </a:r>
            <a:r>
              <a:rPr lang="en-US" dirty="0" err="1"/>
              <a:t>qishloq</a:t>
            </a:r>
            <a:r>
              <a:rPr lang="en-US" dirty="0"/>
              <a:t> </a:t>
            </a:r>
            <a:r>
              <a:rPr lang="en-US" dirty="0" err="1"/>
              <a:t>xo’jaligi</a:t>
            </a:r>
            <a:r>
              <a:rPr lang="en-US" dirty="0"/>
              <a:t> </a:t>
            </a:r>
            <a:r>
              <a:rPr lang="en-US" dirty="0" err="1"/>
              <a:t>ishlari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bandligi</a:t>
            </a:r>
            <a:r>
              <a:rPr lang="en-US" dirty="0"/>
              <a:t> </a:t>
            </a:r>
            <a:r>
              <a:rPr lang="en-US" dirty="0" err="1"/>
              <a:t>o’quv</a:t>
            </a:r>
            <a:r>
              <a:rPr lang="en-US" dirty="0"/>
              <a:t> </a:t>
            </a:r>
            <a:r>
              <a:rPr lang="en-US" dirty="0" err="1"/>
              <a:t>ishlarini</a:t>
            </a:r>
            <a:r>
              <a:rPr lang="en-US" dirty="0"/>
              <a:t> </a:t>
            </a:r>
            <a:r>
              <a:rPr lang="en-US" dirty="0" err="1"/>
              <a:t>ishdan</a:t>
            </a:r>
            <a:r>
              <a:rPr lang="en-US" dirty="0"/>
              <a:t> </a:t>
            </a:r>
            <a:r>
              <a:rPr lang="en-US" dirty="0" err="1"/>
              <a:t>chiqarar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/>
              <a:t>Mahalliy</a:t>
            </a:r>
            <a:r>
              <a:rPr lang="en-US" dirty="0"/>
              <a:t> </a:t>
            </a:r>
            <a:r>
              <a:rPr lang="en-US" dirty="0" err="1"/>
              <a:t>rahbarlar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nomiga</a:t>
            </a:r>
            <a:r>
              <a:rPr lang="en-US" dirty="0"/>
              <a:t> </a:t>
            </a:r>
            <a:r>
              <a:rPr lang="en-US" dirty="0" err="1"/>
              <a:t>qo’yilgan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en-US" dirty="0" err="1"/>
              <a:t>mahalliy</a:t>
            </a:r>
            <a:r>
              <a:rPr lang="en-US" dirty="0"/>
              <a:t> </a:t>
            </a:r>
            <a:r>
              <a:rPr lang="en-US" dirty="0" err="1"/>
              <a:t>rahbar</a:t>
            </a:r>
            <a:r>
              <a:rPr lang="en-US" dirty="0"/>
              <a:t> </a:t>
            </a:r>
            <a:r>
              <a:rPr lang="en-US" dirty="0" err="1"/>
              <a:t>bo’lmagan</a:t>
            </a:r>
            <a:r>
              <a:rPr lang="en-US" dirty="0"/>
              <a:t> </a:t>
            </a:r>
            <a:r>
              <a:rPr lang="en-US" dirty="0" err="1"/>
              <a:t>ikkinchi</a:t>
            </a:r>
            <a:r>
              <a:rPr lang="en-US" dirty="0"/>
              <a:t> </a:t>
            </a:r>
            <a:r>
              <a:rPr lang="en-US" dirty="0" err="1"/>
              <a:t>rahbar</a:t>
            </a:r>
            <a:r>
              <a:rPr lang="en-US" dirty="0"/>
              <a:t> </a:t>
            </a:r>
            <a:r>
              <a:rPr lang="en-US" dirty="0" err="1"/>
              <a:t>qo’lida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 </a:t>
            </a:r>
            <a:r>
              <a:rPr lang="en-US" dirty="0" err="1"/>
              <a:t>Kadrlar</a:t>
            </a:r>
            <a:r>
              <a:rPr lang="en-US" dirty="0"/>
              <a:t> </a:t>
            </a:r>
            <a:r>
              <a:rPr lang="en-US" dirty="0" err="1"/>
              <a:t>tanlashda</a:t>
            </a:r>
            <a:r>
              <a:rPr lang="en-US" dirty="0"/>
              <a:t> </a:t>
            </a:r>
            <a:r>
              <a:rPr lang="en-US" dirty="0" err="1"/>
              <a:t>O’zbekistonning</a:t>
            </a:r>
            <a:r>
              <a:rPr lang="en-US" dirty="0"/>
              <a:t> </a:t>
            </a:r>
            <a:r>
              <a:rPr lang="en-US" dirty="0" err="1"/>
              <a:t>hech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o’rni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roli</a:t>
            </a:r>
            <a:r>
              <a:rPr lang="en-US" dirty="0"/>
              <a:t> </a:t>
            </a:r>
            <a:r>
              <a:rPr lang="en-US" dirty="0" err="1"/>
              <a:t>bo’lmagan</a:t>
            </a:r>
            <a:r>
              <a:rPr lang="en-US" dirty="0"/>
              <a:t>. Bu </a:t>
            </a:r>
            <a:r>
              <a:rPr lang="en-US" dirty="0" err="1"/>
              <a:t>haqidagi</a:t>
            </a:r>
            <a:r>
              <a:rPr lang="en-US" dirty="0"/>
              <a:t> </a:t>
            </a:r>
            <a:r>
              <a:rPr lang="en-US" dirty="0" err="1"/>
              <a:t>quyidagi</a:t>
            </a:r>
            <a:r>
              <a:rPr lang="en-US" dirty="0"/>
              <a:t> </a:t>
            </a:r>
            <a:r>
              <a:rPr lang="en-US" dirty="0" err="1"/>
              <a:t>I.Usmonxo’jayevning</a:t>
            </a:r>
            <a:r>
              <a:rPr lang="en-US" dirty="0"/>
              <a:t> </a:t>
            </a:r>
            <a:r>
              <a:rPr lang="en-US" dirty="0" err="1"/>
              <a:t>iqrori</a:t>
            </a:r>
            <a:r>
              <a:rPr lang="en-US" dirty="0"/>
              <a:t> </a:t>
            </a:r>
            <a:r>
              <a:rPr lang="en-US" dirty="0" err="1"/>
              <a:t>nihoyatda</a:t>
            </a:r>
            <a:r>
              <a:rPr lang="en-US" dirty="0"/>
              <a:t> </a:t>
            </a:r>
            <a:r>
              <a:rPr lang="en-US" dirty="0" err="1"/>
              <a:t>ahamiyatlidir</a:t>
            </a:r>
            <a:r>
              <a:rPr lang="en-US" dirty="0"/>
              <a:t>: “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so’z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aytganda</a:t>
            </a:r>
            <a:r>
              <a:rPr lang="en-US" dirty="0"/>
              <a:t>, </a:t>
            </a:r>
            <a:r>
              <a:rPr lang="en-US" dirty="0" err="1"/>
              <a:t>hamma</a:t>
            </a:r>
            <a:r>
              <a:rPr lang="en-US" dirty="0"/>
              <a:t> </a:t>
            </a:r>
            <a:r>
              <a:rPr lang="en-US" dirty="0" err="1"/>
              <a:t>narsani</a:t>
            </a:r>
            <a:r>
              <a:rPr lang="en-US" dirty="0"/>
              <a:t> </a:t>
            </a:r>
            <a:r>
              <a:rPr lang="en-US" dirty="0" err="1"/>
              <a:t>markaz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qilardi</a:t>
            </a:r>
            <a:r>
              <a:rPr lang="en-US" dirty="0"/>
              <a:t>. U </a:t>
            </a:r>
            <a:r>
              <a:rPr lang="en-US" dirty="0" err="1"/>
              <a:t>nima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,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bo’lardi.Hattoki</a:t>
            </a:r>
            <a:r>
              <a:rPr lang="en-US" dirty="0"/>
              <a:t> </a:t>
            </a:r>
            <a:r>
              <a:rPr lang="en-US" dirty="0" err="1"/>
              <a:t>obkomning</a:t>
            </a:r>
            <a:r>
              <a:rPr lang="en-US" dirty="0"/>
              <a:t> </a:t>
            </a:r>
            <a:r>
              <a:rPr lang="en-US" dirty="0" err="1"/>
              <a:t>bo’lim</a:t>
            </a:r>
            <a:r>
              <a:rPr lang="en-US" dirty="0"/>
              <a:t> </a:t>
            </a:r>
            <a:r>
              <a:rPr lang="en-US" dirty="0" err="1"/>
              <a:t>boshlig’idan</a:t>
            </a:r>
            <a:r>
              <a:rPr lang="en-US" dirty="0"/>
              <a:t> </a:t>
            </a:r>
            <a:r>
              <a:rPr lang="en-US" dirty="0" err="1"/>
              <a:t>tortib</a:t>
            </a:r>
            <a:r>
              <a:rPr lang="en-US" dirty="0"/>
              <a:t>, </a:t>
            </a:r>
            <a:r>
              <a:rPr lang="en-US" dirty="0" err="1"/>
              <a:t>raykomning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kotibigacha</a:t>
            </a:r>
            <a:r>
              <a:rPr lang="en-US" dirty="0"/>
              <a:t> </a:t>
            </a:r>
            <a:r>
              <a:rPr lang="en-US" dirty="0" err="1"/>
              <a:t>Moskva</a:t>
            </a:r>
            <a:r>
              <a:rPr lang="en-US" dirty="0"/>
              <a:t> </a:t>
            </a:r>
            <a:r>
              <a:rPr lang="en-US" dirty="0" err="1"/>
              <a:t>ixtiyorida</a:t>
            </a:r>
            <a:r>
              <a:rPr lang="en-US" dirty="0"/>
              <a:t> </a:t>
            </a:r>
            <a:r>
              <a:rPr lang="en-US" dirty="0" err="1"/>
              <a:t>turardi.Moskva</a:t>
            </a:r>
            <a:r>
              <a:rPr lang="en-US" dirty="0"/>
              <a:t> </a:t>
            </a:r>
            <a:r>
              <a:rPr lang="en-US" dirty="0" err="1"/>
              <a:t>topshirig’iga</a:t>
            </a:r>
            <a:r>
              <a:rPr lang="en-US" dirty="0"/>
              <a:t> </a:t>
            </a:r>
            <a:r>
              <a:rPr lang="en-US" dirty="0" err="1"/>
              <a:t>ko’ra</a:t>
            </a:r>
            <a:r>
              <a:rPr lang="en-US" dirty="0"/>
              <a:t> 40 </a:t>
            </a:r>
            <a:r>
              <a:rPr lang="en-US" dirty="0" err="1"/>
              <a:t>yoshdan</a:t>
            </a:r>
            <a:r>
              <a:rPr lang="en-US" dirty="0"/>
              <a:t> </a:t>
            </a:r>
            <a:r>
              <a:rPr lang="en-US" dirty="0" err="1"/>
              <a:t>oshgan</a:t>
            </a:r>
            <a:r>
              <a:rPr lang="en-US" dirty="0"/>
              <a:t> </a:t>
            </a:r>
            <a:r>
              <a:rPr lang="en-US" dirty="0" err="1"/>
              <a:t>kishi</a:t>
            </a:r>
            <a:r>
              <a:rPr lang="en-US" dirty="0"/>
              <a:t> </a:t>
            </a:r>
            <a:r>
              <a:rPr lang="en-US" dirty="0" err="1"/>
              <a:t>raykomning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kotibi</a:t>
            </a:r>
            <a:r>
              <a:rPr lang="en-US" dirty="0"/>
              <a:t>, 50 </a:t>
            </a:r>
            <a:r>
              <a:rPr lang="en-US" dirty="0" err="1"/>
              <a:t>yoshdan</a:t>
            </a:r>
            <a:r>
              <a:rPr lang="en-US" dirty="0"/>
              <a:t> </a:t>
            </a:r>
            <a:r>
              <a:rPr lang="en-US" dirty="0" err="1"/>
              <a:t>oshgan</a:t>
            </a:r>
            <a:r>
              <a:rPr lang="en-US" dirty="0"/>
              <a:t> </a:t>
            </a:r>
            <a:r>
              <a:rPr lang="en-US" dirty="0" err="1"/>
              <a:t>kishi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obkomning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kotibi</a:t>
            </a:r>
            <a:r>
              <a:rPr lang="en-US" dirty="0"/>
              <a:t> </a:t>
            </a:r>
            <a:r>
              <a:rPr lang="en-US" dirty="0" err="1"/>
              <a:t>bo’la</a:t>
            </a:r>
            <a:r>
              <a:rPr lang="en-US" dirty="0"/>
              <a:t> </a:t>
            </a:r>
            <a:r>
              <a:rPr lang="en-US" dirty="0" err="1"/>
              <a:t>olmasdi.U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qancha</a:t>
            </a:r>
            <a:r>
              <a:rPr lang="en-US" dirty="0"/>
              <a:t> </a:t>
            </a:r>
            <a:r>
              <a:rPr lang="en-US" dirty="0" err="1"/>
              <a:t>ishbilarmon</a:t>
            </a:r>
            <a:r>
              <a:rPr lang="en-US" dirty="0"/>
              <a:t> </a:t>
            </a:r>
            <a:r>
              <a:rPr lang="en-US" dirty="0" err="1"/>
              <a:t>bo’lsin</a:t>
            </a:r>
            <a:r>
              <a:rPr lang="en-US" dirty="0"/>
              <a:t>, </a:t>
            </a:r>
            <a:r>
              <a:rPr lang="en-US" dirty="0" err="1"/>
              <a:t>baribir</a:t>
            </a:r>
            <a:r>
              <a:rPr lang="en-US" dirty="0"/>
              <a:t> </a:t>
            </a:r>
            <a:r>
              <a:rPr lang="en-US" dirty="0" err="1"/>
              <a:t>Moskva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nomzodini</a:t>
            </a:r>
            <a:r>
              <a:rPr lang="en-US" dirty="0"/>
              <a:t> </a:t>
            </a:r>
            <a:r>
              <a:rPr lang="en-US" dirty="0" err="1"/>
              <a:t>o’tkazmasdi</a:t>
            </a:r>
            <a:r>
              <a:rPr lang="en-US" dirty="0"/>
              <a:t>”.</a:t>
            </a:r>
            <a:endParaRPr lang="ru-RU" dirty="0"/>
          </a:p>
        </p:txBody>
      </p:sp>
      <p:pic>
        <p:nvPicPr>
          <p:cNvPr id="1026" name="Picture 2" descr="C:\Users\Администратор\Downloads\SHAREit\SM-J320H\file\paxta-sss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45" y="4149080"/>
            <a:ext cx="3636523" cy="2421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дминистратор\Downloads\Без назван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9" y="4149080"/>
            <a:ext cx="3863870" cy="2421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Mustaqillik</a:t>
            </a:r>
            <a:r>
              <a:rPr lang="en-US" dirty="0" smtClean="0"/>
              <a:t> </a:t>
            </a:r>
            <a:r>
              <a:rPr lang="en-US" dirty="0" err="1" smtClean="0"/>
              <a:t>arafasida</a:t>
            </a:r>
            <a:r>
              <a:rPr lang="en-US" dirty="0" smtClean="0"/>
              <a:t> </a:t>
            </a:r>
            <a:r>
              <a:rPr lang="en-US" dirty="0" err="1" smtClean="0"/>
              <a:t>siyosiy</a:t>
            </a:r>
            <a:r>
              <a:rPr lang="en-US" dirty="0" smtClean="0"/>
              <a:t> </a:t>
            </a:r>
            <a:r>
              <a:rPr lang="en-US" dirty="0" err="1" smtClean="0"/>
              <a:t>ahvol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XX </a:t>
            </a:r>
            <a:r>
              <a:rPr lang="en-US" dirty="0" err="1" smtClean="0"/>
              <a:t>asrning</a:t>
            </a:r>
            <a:r>
              <a:rPr lang="en-US" dirty="0" smtClean="0"/>
              <a:t> </a:t>
            </a:r>
            <a:r>
              <a:rPr lang="en-US" dirty="0" err="1" smtClean="0"/>
              <a:t>oxirlarida</a:t>
            </a:r>
            <a:r>
              <a:rPr lang="en-US" dirty="0" smtClean="0"/>
              <a:t> </a:t>
            </a:r>
            <a:r>
              <a:rPr lang="en-US" dirty="0" err="1" smtClean="0"/>
              <a:t>Gorbachevning</a:t>
            </a:r>
            <a:r>
              <a:rPr lang="en-US" dirty="0" smtClean="0"/>
              <a:t> </a:t>
            </a:r>
            <a:r>
              <a:rPr lang="en-US" dirty="0" err="1" smtClean="0"/>
              <a:t>qayta</a:t>
            </a:r>
            <a:r>
              <a:rPr lang="en-US" dirty="0" smtClean="0"/>
              <a:t> </a:t>
            </a:r>
            <a:r>
              <a:rPr lang="en-US" dirty="0" err="1" smtClean="0"/>
              <a:t>qurish</a:t>
            </a:r>
            <a:r>
              <a:rPr lang="en-US" dirty="0" smtClean="0"/>
              <a:t> </a:t>
            </a:r>
            <a:r>
              <a:rPr lang="en-US" dirty="0" err="1" smtClean="0"/>
              <a:t>siyosati</a:t>
            </a:r>
            <a:r>
              <a:rPr lang="en-US" dirty="0" smtClean="0"/>
              <a:t> </a:t>
            </a:r>
            <a:r>
              <a:rPr lang="en-US" dirty="0" err="1" smtClean="0"/>
              <a:t>o’zini</a:t>
            </a:r>
            <a:r>
              <a:rPr lang="en-US" dirty="0" smtClean="0"/>
              <a:t> </a:t>
            </a:r>
            <a:r>
              <a:rPr lang="en-US" dirty="0" err="1" smtClean="0"/>
              <a:t>oqlamadi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vaziyat</a:t>
            </a:r>
            <a:r>
              <a:rPr lang="en-US" dirty="0" smtClean="0"/>
              <a:t> </a:t>
            </a:r>
            <a:r>
              <a:rPr lang="en-US" dirty="0" err="1" smtClean="0"/>
              <a:t>jiddiylashdi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SSSR </a:t>
            </a:r>
            <a:r>
              <a:rPr lang="en-US" dirty="0" err="1" smtClean="0"/>
              <a:t>tarkibidan</a:t>
            </a:r>
            <a:r>
              <a:rPr lang="en-US" dirty="0" smtClean="0"/>
              <a:t> </a:t>
            </a:r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bo’lishni</a:t>
            </a:r>
            <a:r>
              <a:rPr lang="en-US" dirty="0" smtClean="0"/>
              <a:t> </a:t>
            </a:r>
            <a:r>
              <a:rPr lang="en-US" dirty="0" err="1" smtClean="0"/>
              <a:t>birinchi</a:t>
            </a:r>
            <a:r>
              <a:rPr lang="en-US" dirty="0" smtClean="0"/>
              <a:t> </a:t>
            </a:r>
            <a:r>
              <a:rPr lang="en-US" dirty="0" err="1" smtClean="0"/>
              <a:t>bo’lib</a:t>
            </a:r>
            <a:r>
              <a:rPr lang="en-US" dirty="0" smtClean="0"/>
              <a:t> </a:t>
            </a:r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bo’lishni</a:t>
            </a:r>
            <a:r>
              <a:rPr lang="en-US" dirty="0" smtClean="0"/>
              <a:t> </a:t>
            </a:r>
            <a:r>
              <a:rPr lang="en-US" dirty="0" err="1" smtClean="0"/>
              <a:t>Boltiqbo’yi</a:t>
            </a:r>
            <a:r>
              <a:rPr lang="en-US" dirty="0" smtClean="0"/>
              <a:t> </a:t>
            </a:r>
            <a:r>
              <a:rPr lang="en-US" dirty="0" err="1" smtClean="0"/>
              <a:t>mamlakatlari</a:t>
            </a:r>
            <a:r>
              <a:rPr lang="en-US" dirty="0" smtClean="0"/>
              <a:t> </a:t>
            </a:r>
            <a:r>
              <a:rPr lang="en-US" dirty="0" err="1" smtClean="0"/>
              <a:t>mustaqillik</a:t>
            </a:r>
            <a:r>
              <a:rPr lang="en-US" dirty="0" smtClean="0"/>
              <a:t> </a:t>
            </a:r>
            <a:r>
              <a:rPr lang="en-US" dirty="0" err="1" smtClean="0"/>
              <a:t>to’g’risidagi</a:t>
            </a:r>
            <a:r>
              <a:rPr lang="en-US" dirty="0" smtClean="0"/>
              <a:t> </a:t>
            </a:r>
            <a:r>
              <a:rPr lang="en-US" dirty="0" err="1" smtClean="0"/>
              <a:t>talablarini</a:t>
            </a:r>
            <a:r>
              <a:rPr lang="en-US" dirty="0" smtClean="0"/>
              <a:t> SSSR </a:t>
            </a:r>
            <a:r>
              <a:rPr lang="en-US" dirty="0" err="1" smtClean="0"/>
              <a:t>Oliy</a:t>
            </a:r>
            <a:r>
              <a:rPr lang="en-US" dirty="0" smtClean="0"/>
              <a:t> </a:t>
            </a:r>
            <a:r>
              <a:rPr lang="en-US" dirty="0" err="1" smtClean="0"/>
              <a:t>Kengashi</a:t>
            </a:r>
            <a:r>
              <a:rPr lang="en-US" dirty="0" smtClean="0"/>
              <a:t> </a:t>
            </a:r>
            <a:r>
              <a:rPr lang="en-US" dirty="0" err="1" smtClean="0"/>
              <a:t>majlisiga</a:t>
            </a:r>
            <a:r>
              <a:rPr lang="en-US" dirty="0" smtClean="0"/>
              <a:t> </a:t>
            </a:r>
            <a:r>
              <a:rPr lang="en-US" dirty="0" err="1" smtClean="0"/>
              <a:t>qo’yadilar</a:t>
            </a:r>
            <a:r>
              <a:rPr lang="en-US" dirty="0" smtClean="0"/>
              <a:t>. Gorbachev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holatni</a:t>
            </a:r>
            <a:r>
              <a:rPr lang="en-US" dirty="0" smtClean="0"/>
              <a:t> </a:t>
            </a:r>
            <a:r>
              <a:rPr lang="en-US" dirty="0" err="1" smtClean="0"/>
              <a:t>o’rganish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Boltiqbo’yiga</a:t>
            </a:r>
            <a:r>
              <a:rPr lang="en-US" dirty="0" smtClean="0"/>
              <a:t> 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guruh</a:t>
            </a:r>
            <a:r>
              <a:rPr lang="en-US" dirty="0" smtClean="0"/>
              <a:t> </a:t>
            </a:r>
            <a:r>
              <a:rPr lang="en-US" dirty="0" err="1" smtClean="0"/>
              <a:t>deputatlar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rahbarlar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boradi</a:t>
            </a:r>
            <a:r>
              <a:rPr lang="en-US" dirty="0" smtClean="0"/>
              <a:t>. Bu </a:t>
            </a:r>
            <a:r>
              <a:rPr lang="en-US" dirty="0" err="1" smtClean="0"/>
              <a:t>guruhda</a:t>
            </a:r>
            <a:r>
              <a:rPr lang="en-US" dirty="0" smtClean="0"/>
              <a:t> </a:t>
            </a:r>
            <a:r>
              <a:rPr lang="en-US" dirty="0" err="1" smtClean="0"/>
              <a:t>I.Karimov</a:t>
            </a:r>
            <a:r>
              <a:rPr lang="en-US" dirty="0" smtClean="0"/>
              <a:t> ham </a:t>
            </a:r>
            <a:r>
              <a:rPr lang="en-US" dirty="0" err="1" smtClean="0"/>
              <a:t>bo’lgan</a:t>
            </a:r>
            <a:r>
              <a:rPr lang="en-US" dirty="0" smtClean="0"/>
              <a:t>. </a:t>
            </a:r>
            <a:r>
              <a:rPr lang="en-US" dirty="0" err="1" smtClean="0"/>
              <a:t>I.Karimov</a:t>
            </a:r>
            <a:r>
              <a:rPr lang="en-US" dirty="0" smtClean="0"/>
              <a:t> </a:t>
            </a:r>
            <a:r>
              <a:rPr lang="en-US" dirty="0" err="1" smtClean="0"/>
              <a:t>Boltiqbo’yidagi</a:t>
            </a:r>
            <a:r>
              <a:rPr lang="en-US" dirty="0" smtClean="0"/>
              <a:t> </a:t>
            </a:r>
            <a:r>
              <a:rPr lang="en-US" dirty="0" err="1" smtClean="0"/>
              <a:t>vaziyatni</a:t>
            </a:r>
            <a:r>
              <a:rPr lang="en-US" dirty="0" smtClean="0"/>
              <a:t> </a:t>
            </a:r>
            <a:r>
              <a:rPr lang="en-US" dirty="0" err="1" smtClean="0"/>
              <a:t>o’z</a:t>
            </a:r>
            <a:r>
              <a:rPr lang="en-US" dirty="0" smtClean="0"/>
              <a:t> </a:t>
            </a:r>
            <a:r>
              <a:rPr lang="en-US" dirty="0" err="1" smtClean="0"/>
              <a:t>ko’zi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ko’rib</a:t>
            </a:r>
            <a:r>
              <a:rPr lang="en-US" dirty="0" smtClean="0"/>
              <a:t> u </a:t>
            </a:r>
            <a:r>
              <a:rPr lang="en-US" dirty="0" err="1" smtClean="0"/>
              <a:t>yerdagi</a:t>
            </a:r>
            <a:r>
              <a:rPr lang="en-US" dirty="0" smtClean="0"/>
              <a:t> </a:t>
            </a:r>
            <a:r>
              <a:rPr lang="en-US" dirty="0" err="1" smtClean="0"/>
              <a:t>vaziyat</a:t>
            </a:r>
            <a:r>
              <a:rPr lang="en-US" dirty="0" smtClean="0"/>
              <a:t> </a:t>
            </a:r>
            <a:r>
              <a:rPr lang="en-US" dirty="0" err="1" smtClean="0"/>
              <a:t>jiddiy</a:t>
            </a:r>
            <a:r>
              <a:rPr lang="en-US" dirty="0" smtClean="0"/>
              <a:t> </a:t>
            </a:r>
            <a:r>
              <a:rPr lang="en-US" dirty="0" err="1" smtClean="0"/>
              <a:t>ekanini</a:t>
            </a:r>
            <a:r>
              <a:rPr lang="en-US" dirty="0" smtClean="0"/>
              <a:t> </a:t>
            </a:r>
            <a:r>
              <a:rPr lang="en-US" dirty="0" err="1" smtClean="0"/>
              <a:t>tushunib</a:t>
            </a:r>
            <a:r>
              <a:rPr lang="en-US" dirty="0" smtClean="0"/>
              <a:t> </a:t>
            </a:r>
            <a:r>
              <a:rPr lang="en-US" dirty="0" err="1" smtClean="0"/>
              <a:t>yetadi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safar</a:t>
            </a:r>
            <a:r>
              <a:rPr lang="en-US" dirty="0" smtClean="0"/>
              <a:t> </a:t>
            </a:r>
            <a:r>
              <a:rPr lang="en-US" dirty="0" err="1" smtClean="0"/>
              <a:t>yakunlanmasdan</a:t>
            </a:r>
            <a:r>
              <a:rPr lang="en-US" dirty="0" smtClean="0"/>
              <a:t> </a:t>
            </a:r>
            <a:r>
              <a:rPr lang="en-US" dirty="0" err="1" smtClean="0"/>
              <a:t>O’zbekistonga</a:t>
            </a:r>
            <a:r>
              <a:rPr lang="en-US" dirty="0" smtClean="0"/>
              <a:t> </a:t>
            </a:r>
            <a:r>
              <a:rPr lang="en-US" dirty="0" err="1" smtClean="0"/>
              <a:t>qaytadi</a:t>
            </a:r>
            <a:r>
              <a:rPr lang="en-US" dirty="0" smtClean="0"/>
              <a:t>. </a:t>
            </a:r>
            <a:r>
              <a:rPr lang="en-US" dirty="0" err="1" smtClean="0"/>
              <a:t>I.Karimovning</a:t>
            </a:r>
            <a:r>
              <a:rPr lang="en-US" dirty="0" smtClean="0"/>
              <a:t> </a:t>
            </a:r>
            <a:r>
              <a:rPr lang="en-US" dirty="0" err="1" smtClean="0"/>
              <a:t>shu</a:t>
            </a:r>
            <a:r>
              <a:rPr lang="en-US" dirty="0" smtClean="0"/>
              <a:t> </a:t>
            </a:r>
            <a:r>
              <a:rPr lang="en-US" dirty="0" err="1" smtClean="0"/>
              <a:t>yerda</a:t>
            </a:r>
            <a:r>
              <a:rPr lang="en-US" dirty="0" smtClean="0"/>
              <a:t> </a:t>
            </a:r>
            <a:r>
              <a:rPr lang="en-US" dirty="0" err="1" smtClean="0"/>
              <a:t>mohir</a:t>
            </a:r>
            <a:r>
              <a:rPr lang="en-US" dirty="0" smtClean="0"/>
              <a:t> </a:t>
            </a:r>
            <a:r>
              <a:rPr lang="en-US" dirty="0" err="1" smtClean="0"/>
              <a:t>siyosatchi</a:t>
            </a:r>
            <a:r>
              <a:rPr lang="en-US" dirty="0" smtClean="0"/>
              <a:t> </a:t>
            </a:r>
            <a:r>
              <a:rPr lang="en-US" dirty="0" err="1" smtClean="0"/>
              <a:t>ekanligi</a:t>
            </a:r>
            <a:r>
              <a:rPr lang="en-US" dirty="0"/>
              <a:t> </a:t>
            </a:r>
            <a:r>
              <a:rPr lang="en-US" dirty="0" err="1" smtClean="0"/>
              <a:t>ko’zga</a:t>
            </a:r>
            <a:r>
              <a:rPr lang="en-US" dirty="0" smtClean="0"/>
              <a:t> </a:t>
            </a:r>
            <a:r>
              <a:rPr lang="en-US" dirty="0" err="1" smtClean="0"/>
              <a:t>tashlanadi</a:t>
            </a:r>
            <a:r>
              <a:rPr lang="en-US" dirty="0" smtClean="0"/>
              <a:t>, </a:t>
            </a:r>
            <a:r>
              <a:rPr lang="en-US" dirty="0" err="1" smtClean="0"/>
              <a:t>mustaqillik</a:t>
            </a:r>
            <a:r>
              <a:rPr lang="en-US" dirty="0" smtClean="0"/>
              <a:t> </a:t>
            </a:r>
            <a:r>
              <a:rPr lang="en-US" dirty="0" err="1" smtClean="0"/>
              <a:t>azaliy</a:t>
            </a:r>
            <a:r>
              <a:rPr lang="en-US" dirty="0" smtClean="0"/>
              <a:t> </a:t>
            </a:r>
            <a:r>
              <a:rPr lang="en-US" dirty="0" err="1" smtClean="0"/>
              <a:t>orzuni</a:t>
            </a:r>
            <a:r>
              <a:rPr lang="en-US" dirty="0" smtClean="0"/>
              <a:t> </a:t>
            </a:r>
            <a:r>
              <a:rPr lang="en-US" dirty="0" err="1" smtClean="0"/>
              <a:t>amalga</a:t>
            </a:r>
            <a:r>
              <a:rPr lang="en-US" dirty="0" smtClean="0"/>
              <a:t> </a:t>
            </a:r>
            <a:r>
              <a:rPr lang="en-US" dirty="0" err="1" smtClean="0"/>
              <a:t>oshirish</a:t>
            </a:r>
            <a:r>
              <a:rPr lang="en-US" dirty="0" smtClean="0"/>
              <a:t> </a:t>
            </a:r>
            <a:r>
              <a:rPr lang="en-US" dirty="0" err="1" smtClean="0"/>
              <a:t>vaqti</a:t>
            </a:r>
            <a:r>
              <a:rPr lang="en-US" dirty="0" smtClean="0"/>
              <a:t> </a:t>
            </a:r>
            <a:r>
              <a:rPr lang="en-US" dirty="0" err="1" smtClean="0"/>
              <a:t>kelganini</a:t>
            </a:r>
            <a:r>
              <a:rPr lang="en-US" dirty="0" smtClean="0"/>
              <a:t> </a:t>
            </a:r>
            <a:r>
              <a:rPr lang="en-US" dirty="0" err="1" smtClean="0"/>
              <a:t>tushunadi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jiddiy</a:t>
            </a:r>
            <a:r>
              <a:rPr lang="en-US" dirty="0" smtClean="0"/>
              <a:t> </a:t>
            </a:r>
            <a:r>
              <a:rPr lang="en-US" dirty="0" err="1" smtClean="0"/>
              <a:t>qarorlar</a:t>
            </a:r>
            <a:r>
              <a:rPr lang="en-US" dirty="0" smtClean="0"/>
              <a:t> </a:t>
            </a:r>
            <a:r>
              <a:rPr lang="en-US" dirty="0" err="1" smtClean="0"/>
              <a:t>qabul</a:t>
            </a:r>
            <a:r>
              <a:rPr lang="en-US" dirty="0" smtClean="0"/>
              <a:t> </a:t>
            </a:r>
            <a:r>
              <a:rPr lang="en-US" dirty="0" err="1" smtClean="0"/>
              <a:t>qiladi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4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O’zbekiston</a:t>
            </a:r>
            <a:r>
              <a:rPr lang="en-US" sz="2000" dirty="0" smtClean="0"/>
              <a:t> </a:t>
            </a:r>
            <a:r>
              <a:rPr lang="en-US" sz="2000" dirty="0" err="1" smtClean="0"/>
              <a:t>prezidenti</a:t>
            </a:r>
            <a:r>
              <a:rPr lang="en-US" sz="2000" dirty="0" smtClean="0"/>
              <a:t> </a:t>
            </a:r>
            <a:r>
              <a:rPr lang="en-US" sz="2000" dirty="0" err="1" smtClean="0"/>
              <a:t>bo’lib</a:t>
            </a:r>
            <a:r>
              <a:rPr lang="en-US" sz="2000" dirty="0" smtClean="0"/>
              <a:t> </a:t>
            </a:r>
            <a:r>
              <a:rPr lang="en-US" sz="2000" dirty="0" err="1" smtClean="0"/>
              <a:t>saylanganidan</a:t>
            </a:r>
            <a:r>
              <a:rPr lang="en-US" sz="2000" dirty="0" smtClean="0"/>
              <a:t> </a:t>
            </a:r>
            <a:r>
              <a:rPr lang="en-US" sz="2000" dirty="0" err="1" smtClean="0"/>
              <a:t>so’ng</a:t>
            </a:r>
            <a:r>
              <a:rPr lang="en-US" sz="2000" dirty="0" smtClean="0"/>
              <a:t>  </a:t>
            </a:r>
            <a:r>
              <a:rPr lang="en-US" sz="2000" dirty="0" err="1" smtClean="0"/>
              <a:t>I.Karimov</a:t>
            </a:r>
            <a:r>
              <a:rPr lang="en-US" sz="2000" dirty="0" smtClean="0"/>
              <a:t>  ilk </a:t>
            </a:r>
            <a:r>
              <a:rPr lang="en-US" sz="2000" dirty="0" err="1" smtClean="0"/>
              <a:t>rasmiy</a:t>
            </a:r>
            <a:r>
              <a:rPr lang="en-US" sz="2000" dirty="0" smtClean="0"/>
              <a:t> </a:t>
            </a:r>
            <a:r>
              <a:rPr lang="en-US" sz="2000" dirty="0" err="1" smtClean="0"/>
              <a:t>tashrif</a:t>
            </a:r>
            <a:r>
              <a:rPr lang="en-US" sz="2000" dirty="0" smtClean="0"/>
              <a:t> </a:t>
            </a:r>
            <a:r>
              <a:rPr lang="en-US" sz="2000" dirty="0" err="1" smtClean="0"/>
              <a:t>doirasida</a:t>
            </a:r>
            <a:r>
              <a:rPr lang="en-US" sz="2000" dirty="0" smtClean="0"/>
              <a:t> </a:t>
            </a:r>
            <a:r>
              <a:rPr lang="en-US" sz="2000" dirty="0" err="1" smtClean="0"/>
              <a:t>Hindistonga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err="1" smtClean="0"/>
              <a:t>safar</a:t>
            </a:r>
            <a:r>
              <a:rPr lang="en-US" sz="2000" dirty="0" smtClean="0"/>
              <a:t> </a:t>
            </a:r>
            <a:r>
              <a:rPr lang="en-US" sz="2000" dirty="0" err="1" smtClean="0"/>
              <a:t>qiladi</a:t>
            </a:r>
            <a:r>
              <a:rPr lang="en-US" sz="2000" dirty="0" smtClean="0"/>
              <a:t> u </a:t>
            </a:r>
            <a:r>
              <a:rPr lang="en-US" sz="2000" dirty="0" err="1" smtClean="0"/>
              <a:t>yerda</a:t>
            </a:r>
            <a:r>
              <a:rPr lang="en-US" sz="2000" dirty="0" smtClean="0"/>
              <a:t> </a:t>
            </a:r>
            <a:r>
              <a:rPr lang="en-US" sz="2000" dirty="0" err="1" smtClean="0"/>
              <a:t>safar</a:t>
            </a:r>
            <a:r>
              <a:rPr lang="en-US" sz="2000" dirty="0" smtClean="0"/>
              <a:t> </a:t>
            </a:r>
            <a:r>
              <a:rPr lang="en-US" sz="2000" dirty="0" err="1" smtClean="0"/>
              <a:t>vaqtida</a:t>
            </a:r>
            <a:r>
              <a:rPr lang="en-US" sz="2000" dirty="0" smtClean="0"/>
              <a:t>  SSSR </a:t>
            </a:r>
            <a:r>
              <a:rPr lang="en-US" sz="2000" dirty="0" err="1" smtClean="0"/>
              <a:t>dagi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guruh</a:t>
            </a:r>
            <a:r>
              <a:rPr lang="en-US" sz="2000" dirty="0" smtClean="0"/>
              <a:t> </a:t>
            </a:r>
            <a:r>
              <a:rPr lang="en-US" sz="2000" dirty="0" err="1" smtClean="0"/>
              <a:t>yuqorli</a:t>
            </a:r>
            <a:r>
              <a:rPr lang="en-US" sz="2000" dirty="0" smtClean="0"/>
              <a:t> </a:t>
            </a:r>
            <a:r>
              <a:rPr lang="en-US" sz="2000" dirty="0" err="1" smtClean="0"/>
              <a:t>lavozimli</a:t>
            </a:r>
            <a:r>
              <a:rPr lang="en-US" sz="2000" dirty="0" smtClean="0"/>
              <a:t> </a:t>
            </a:r>
            <a:r>
              <a:rPr lang="en-US" sz="2000" dirty="0" err="1" smtClean="0"/>
              <a:t>shaxslar</a:t>
            </a:r>
            <a:r>
              <a:rPr lang="en-US" sz="2000" dirty="0" smtClean="0"/>
              <a:t>  </a:t>
            </a:r>
          </a:p>
          <a:p>
            <a:pPr marL="0" indent="0">
              <a:buNone/>
            </a:pPr>
            <a:r>
              <a:rPr lang="en-US" sz="2000" dirty="0" err="1" smtClean="0"/>
              <a:t>Favqulodda</a:t>
            </a:r>
            <a:r>
              <a:rPr lang="en-US" sz="2000" dirty="0" smtClean="0"/>
              <a:t> </a:t>
            </a:r>
            <a:r>
              <a:rPr lang="en-US" sz="2000" dirty="0" err="1" smtClean="0"/>
              <a:t>vaziyat</a:t>
            </a:r>
            <a:r>
              <a:rPr lang="en-US" sz="2000" dirty="0" smtClean="0"/>
              <a:t> </a:t>
            </a:r>
            <a:r>
              <a:rPr lang="en-US" sz="2000" dirty="0"/>
              <a:t> </a:t>
            </a:r>
            <a:r>
              <a:rPr lang="en-US" sz="2000" dirty="0" err="1" smtClean="0"/>
              <a:t>qo’mitasi</a:t>
            </a:r>
            <a:r>
              <a:rPr lang="en-US" sz="2000" dirty="0" smtClean="0"/>
              <a:t>(GKCHP )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err="1" smtClean="0"/>
              <a:t>e’lon</a:t>
            </a:r>
            <a:r>
              <a:rPr lang="en-US" sz="2000" dirty="0" smtClean="0"/>
              <a:t> </a:t>
            </a:r>
            <a:r>
              <a:rPr lang="en-US" sz="2000" dirty="0" err="1" smtClean="0"/>
              <a:t>qilishadi</a:t>
            </a:r>
            <a:r>
              <a:rPr lang="en-US" sz="2000" dirty="0" smtClean="0"/>
              <a:t>. </a:t>
            </a:r>
            <a:r>
              <a:rPr lang="en-US" sz="2000" dirty="0" err="1" smtClean="0"/>
              <a:t>I.Karimov</a:t>
            </a:r>
            <a:r>
              <a:rPr lang="en-US" sz="2000" dirty="0" smtClean="0"/>
              <a:t> </a:t>
            </a:r>
            <a:r>
              <a:rPr lang="en-US" sz="2000" dirty="0" err="1" smtClean="0"/>
              <a:t>tashrifi</a:t>
            </a:r>
            <a:r>
              <a:rPr lang="en-US" sz="2000" dirty="0" smtClean="0"/>
              <a:t> </a:t>
            </a:r>
            <a:r>
              <a:rPr lang="en-US" sz="2000" dirty="0" err="1" smtClean="0"/>
              <a:t>tugamasdan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err="1" smtClean="0"/>
              <a:t>zudlik</a:t>
            </a:r>
            <a:r>
              <a:rPr lang="en-US" sz="2000" dirty="0" smtClean="0"/>
              <a:t> </a:t>
            </a:r>
            <a:r>
              <a:rPr lang="en-US" sz="2000" dirty="0" err="1" smtClean="0"/>
              <a:t>bilan</a:t>
            </a:r>
            <a:r>
              <a:rPr lang="en-US" sz="2000" dirty="0" smtClean="0"/>
              <a:t> </a:t>
            </a:r>
            <a:r>
              <a:rPr lang="en-US" sz="2000" dirty="0" err="1" smtClean="0"/>
              <a:t>O’zbekistonga</a:t>
            </a:r>
            <a:r>
              <a:rPr lang="en-US" sz="2000" dirty="0" smtClean="0"/>
              <a:t> </a:t>
            </a:r>
            <a:r>
              <a:rPr lang="en-US" sz="2000" dirty="0" err="1" smtClean="0"/>
              <a:t>qaytadi</a:t>
            </a:r>
            <a:r>
              <a:rPr lang="en-US" sz="2000" dirty="0" smtClean="0"/>
              <a:t>. GKCHP </a:t>
            </a:r>
          </a:p>
          <a:p>
            <a:pPr marL="0" indent="0">
              <a:buNone/>
            </a:pPr>
            <a:r>
              <a:rPr lang="en-US" sz="2000" dirty="0" err="1" smtClean="0"/>
              <a:t>komitetining</a:t>
            </a:r>
            <a:r>
              <a:rPr lang="en-US" sz="2000" dirty="0" smtClean="0"/>
              <a:t>  </a:t>
            </a:r>
            <a:r>
              <a:rPr lang="en-US" sz="2000" dirty="0" err="1" smtClean="0"/>
              <a:t>O’zbekiston</a:t>
            </a:r>
            <a:r>
              <a:rPr lang="en-US" sz="2000" dirty="0" smtClean="0"/>
              <a:t> SSR </a:t>
            </a:r>
            <a:r>
              <a:rPr lang="en-US" sz="2000" dirty="0" err="1" smtClean="0"/>
              <a:t>konstitutsiyasiga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err="1" smtClean="0"/>
              <a:t>zid</a:t>
            </a:r>
            <a:r>
              <a:rPr lang="en-US" sz="2000" dirty="0" smtClean="0"/>
              <a:t> </a:t>
            </a:r>
            <a:r>
              <a:rPr lang="en-US" sz="2000" dirty="0" err="1" smtClean="0"/>
              <a:t>qarorlari</a:t>
            </a:r>
            <a:r>
              <a:rPr lang="en-US" sz="2000" dirty="0" smtClean="0"/>
              <a:t> </a:t>
            </a:r>
            <a:r>
              <a:rPr lang="en-US" sz="2000" dirty="0" err="1" smtClean="0"/>
              <a:t>O’zbekistonda</a:t>
            </a:r>
            <a:r>
              <a:rPr lang="en-US" sz="2000" dirty="0" smtClean="0"/>
              <a:t> </a:t>
            </a:r>
            <a:r>
              <a:rPr lang="en-US" sz="2000" dirty="0" err="1" smtClean="0"/>
              <a:t>bajarilmaydi</a:t>
            </a:r>
            <a:r>
              <a:rPr lang="en-US" sz="2000" dirty="0" smtClean="0"/>
              <a:t> </a:t>
            </a:r>
            <a:r>
              <a:rPr lang="en-US" sz="2000" dirty="0" err="1" smtClean="0"/>
              <a:t>degan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err="1" smtClean="0"/>
              <a:t>buyruq</a:t>
            </a:r>
            <a:r>
              <a:rPr lang="en-US" sz="2000" dirty="0" smtClean="0"/>
              <a:t> </a:t>
            </a:r>
            <a:r>
              <a:rPr lang="en-US" sz="2000" dirty="0" err="1" smtClean="0"/>
              <a:t>beradi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Администратор\Downloads\SHAREit\SM-J320H\file\00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502362" cy="2409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ownloads\SHAREit\SM-J320H\file\m_MhNKwUAIRnevX8ZKuBtV6UdHRaCP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456384" cy="2625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Овал 3"/>
          <p:cNvSpPr/>
          <p:nvPr/>
        </p:nvSpPr>
        <p:spPr>
          <a:xfrm>
            <a:off x="5580112" y="548680"/>
            <a:ext cx="2592288" cy="24482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O’zbekistonni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Mustaqillik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Deklaratsiyasi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1990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20-iyunda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qabul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qilingan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8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1990-yil 24-31 mart </a:t>
            </a:r>
            <a:r>
              <a:rPr lang="en-US" dirty="0" err="1"/>
              <a:t>kunlari</a:t>
            </a:r>
            <a:r>
              <a:rPr lang="en-US" dirty="0"/>
              <a:t> </a:t>
            </a:r>
            <a:r>
              <a:rPr lang="en-US" dirty="0" err="1"/>
              <a:t>Toshkentda</a:t>
            </a:r>
            <a:r>
              <a:rPr lang="en-US" dirty="0"/>
              <a:t> </a:t>
            </a:r>
            <a:r>
              <a:rPr lang="en-US" dirty="0" err="1"/>
              <a:t>o’n</a:t>
            </a:r>
            <a:r>
              <a:rPr lang="en-US" dirty="0"/>
              <a:t> </a:t>
            </a:r>
            <a:r>
              <a:rPr lang="en-US" dirty="0" err="1"/>
              <a:t>ikkinchi</a:t>
            </a:r>
            <a:r>
              <a:rPr lang="en-US" dirty="0"/>
              <a:t> </a:t>
            </a:r>
            <a:r>
              <a:rPr lang="en-US" dirty="0" err="1"/>
              <a:t>chaqiriq</a:t>
            </a:r>
            <a:r>
              <a:rPr lang="en-US" dirty="0"/>
              <a:t> </a:t>
            </a:r>
            <a:r>
              <a:rPr lang="en-US" dirty="0" err="1"/>
              <a:t>O’zbekiston</a:t>
            </a:r>
            <a:r>
              <a:rPr lang="en-US" dirty="0"/>
              <a:t> SSR </a:t>
            </a:r>
            <a:r>
              <a:rPr lang="en-US" dirty="0" err="1"/>
              <a:t>Oliy</a:t>
            </a:r>
            <a:r>
              <a:rPr lang="en-US" dirty="0"/>
              <a:t> </a:t>
            </a:r>
            <a:r>
              <a:rPr lang="en-US" dirty="0" err="1"/>
              <a:t>sovetining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sessiyasi</a:t>
            </a:r>
            <a:r>
              <a:rPr lang="en-US" dirty="0"/>
              <a:t> </a:t>
            </a:r>
            <a:r>
              <a:rPr lang="en-US" dirty="0" err="1"/>
              <a:t>bo’lib</a:t>
            </a:r>
            <a:r>
              <a:rPr lang="en-US" dirty="0"/>
              <a:t> </a:t>
            </a:r>
            <a:r>
              <a:rPr lang="en-US" dirty="0" err="1"/>
              <a:t>o’tdi</a:t>
            </a:r>
            <a:r>
              <a:rPr lang="en-US" dirty="0"/>
              <a:t>. 24-mart </a:t>
            </a:r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sessiya</a:t>
            </a:r>
            <a:r>
              <a:rPr lang="en-US" dirty="0"/>
              <a:t> </a:t>
            </a:r>
            <a:r>
              <a:rPr lang="en-US" dirty="0" err="1"/>
              <a:t>respublikalar</a:t>
            </a:r>
            <a:r>
              <a:rPr lang="en-US" dirty="0"/>
              <a:t> </a:t>
            </a:r>
            <a:r>
              <a:rPr lang="en-US" dirty="0" err="1"/>
              <a:t>orasida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bo’lib</a:t>
            </a:r>
            <a:r>
              <a:rPr lang="en-US" dirty="0"/>
              <a:t> “</a:t>
            </a:r>
            <a:r>
              <a:rPr lang="en-US" dirty="0" err="1"/>
              <a:t>O’zbekiston</a:t>
            </a:r>
            <a:r>
              <a:rPr lang="en-US" dirty="0"/>
              <a:t> SSR </a:t>
            </a:r>
            <a:r>
              <a:rPr lang="en-US" dirty="0" err="1" smtClean="0"/>
              <a:t>Prezidenti</a:t>
            </a:r>
            <a:r>
              <a:rPr lang="en-US" dirty="0" smtClean="0"/>
              <a:t> </a:t>
            </a:r>
            <a:r>
              <a:rPr lang="en-US" dirty="0" err="1"/>
              <a:t>lavozimini</a:t>
            </a:r>
            <a:r>
              <a:rPr lang="en-US" dirty="0"/>
              <a:t> </a:t>
            </a:r>
            <a:r>
              <a:rPr lang="en-US" dirty="0" err="1"/>
              <a:t>ta’sis</a:t>
            </a:r>
            <a:r>
              <a:rPr lang="en-US" dirty="0"/>
              <a:t> </a:t>
            </a:r>
            <a:r>
              <a:rPr lang="en-US" dirty="0" err="1"/>
              <a:t>etish</a:t>
            </a:r>
            <a:r>
              <a:rPr lang="en-US" dirty="0"/>
              <a:t> </a:t>
            </a:r>
            <a:r>
              <a:rPr lang="en-US" dirty="0" err="1"/>
              <a:t>to’g’risida</a:t>
            </a:r>
            <a:r>
              <a:rPr lang="en-US" dirty="0"/>
              <a:t>” </a:t>
            </a:r>
            <a:r>
              <a:rPr lang="en-US" dirty="0" err="1"/>
              <a:t>qonun</a:t>
            </a:r>
            <a:r>
              <a:rPr lang="en-US" dirty="0"/>
              <a:t> </a:t>
            </a:r>
            <a:r>
              <a:rPr lang="en-US" dirty="0" err="1"/>
              <a:t>qabul</a:t>
            </a:r>
            <a:r>
              <a:rPr lang="en-US" dirty="0"/>
              <a:t> qildi.1990 </a:t>
            </a:r>
            <a:r>
              <a:rPr lang="en-US" dirty="0" err="1"/>
              <a:t>yil</a:t>
            </a:r>
            <a:r>
              <a:rPr lang="en-US" dirty="0"/>
              <a:t> 24-mart </a:t>
            </a:r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Oliy</a:t>
            </a:r>
            <a:r>
              <a:rPr lang="en-US" dirty="0"/>
              <a:t> </a:t>
            </a:r>
            <a:r>
              <a:rPr lang="en-US" dirty="0" err="1"/>
              <a:t>Sovet</a:t>
            </a:r>
            <a:r>
              <a:rPr lang="en-US" dirty="0"/>
              <a:t> </a:t>
            </a:r>
            <a:r>
              <a:rPr lang="en-US" dirty="0" err="1"/>
              <a:t>sessiyasida</a:t>
            </a:r>
            <a:r>
              <a:rPr lang="en-US" dirty="0"/>
              <a:t> </a:t>
            </a:r>
            <a:r>
              <a:rPr lang="en-US" dirty="0" err="1"/>
              <a:t>yashirin</a:t>
            </a:r>
            <a:r>
              <a:rPr lang="en-US" dirty="0"/>
              <a:t> </a:t>
            </a:r>
            <a:r>
              <a:rPr lang="en-US" dirty="0" err="1"/>
              <a:t>ovoz</a:t>
            </a:r>
            <a:r>
              <a:rPr lang="en-US" dirty="0"/>
              <a:t> </a:t>
            </a:r>
            <a:r>
              <a:rPr lang="en-US" dirty="0" err="1"/>
              <a:t>berish</a:t>
            </a:r>
            <a:r>
              <a:rPr lang="en-US" dirty="0"/>
              <a:t> </a:t>
            </a:r>
            <a:r>
              <a:rPr lang="en-US" dirty="0" err="1"/>
              <a:t>yo’li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Islom</a:t>
            </a:r>
            <a:r>
              <a:rPr lang="en-US" dirty="0"/>
              <a:t> </a:t>
            </a:r>
            <a:r>
              <a:rPr lang="en-US" dirty="0" err="1"/>
              <a:t>Abdug’aniyevich</a:t>
            </a:r>
            <a:r>
              <a:rPr lang="en-US" dirty="0"/>
              <a:t> </a:t>
            </a:r>
            <a:r>
              <a:rPr lang="en-US" dirty="0" err="1"/>
              <a:t>Karimov</a:t>
            </a:r>
            <a:r>
              <a:rPr lang="en-US" dirty="0"/>
              <a:t> </a:t>
            </a:r>
            <a:r>
              <a:rPr lang="en-US" dirty="0" err="1"/>
              <a:t>O’zbekiston</a:t>
            </a:r>
            <a:r>
              <a:rPr lang="en-US" dirty="0"/>
              <a:t> </a:t>
            </a:r>
            <a:r>
              <a:rPr lang="en-US" dirty="0" err="1"/>
              <a:t>Prezidendi</a:t>
            </a:r>
            <a:r>
              <a:rPr lang="en-US" dirty="0"/>
              <a:t> </a:t>
            </a:r>
            <a:r>
              <a:rPr lang="en-US" dirty="0" err="1"/>
              <a:t>etib</a:t>
            </a:r>
            <a:r>
              <a:rPr lang="en-US" dirty="0"/>
              <a:t> saylandi.18 </a:t>
            </a:r>
            <a:r>
              <a:rPr lang="en-US" dirty="0" err="1"/>
              <a:t>Prezidentimiz</a:t>
            </a:r>
            <a:r>
              <a:rPr lang="en-US" dirty="0"/>
              <a:t> </a:t>
            </a:r>
            <a:r>
              <a:rPr lang="en-US" dirty="0" err="1"/>
              <a:t>I.A.Karimov</a:t>
            </a:r>
            <a:r>
              <a:rPr lang="en-US" dirty="0"/>
              <a:t> </a:t>
            </a:r>
            <a:r>
              <a:rPr lang="en-US" dirty="0" err="1"/>
              <a:t>saylanishi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tub </a:t>
            </a:r>
            <a:r>
              <a:rPr lang="en-US" dirty="0" err="1"/>
              <a:t>o’zgarishlar</a:t>
            </a:r>
            <a:r>
              <a:rPr lang="en-US" dirty="0"/>
              <a:t> </a:t>
            </a:r>
            <a:r>
              <a:rPr lang="en-US" dirty="0" err="1"/>
              <a:t>yasalishiga</a:t>
            </a:r>
            <a:r>
              <a:rPr lang="en-US" dirty="0"/>
              <a:t> </a:t>
            </a:r>
            <a:r>
              <a:rPr lang="en-US" dirty="0" err="1"/>
              <a:t>imkon</a:t>
            </a:r>
            <a:r>
              <a:rPr lang="en-US" dirty="0"/>
              <a:t> </a:t>
            </a:r>
            <a:r>
              <a:rPr lang="en-US" dirty="0" err="1"/>
              <a:t>yaratdi</a:t>
            </a:r>
            <a:r>
              <a:rPr lang="en-US" dirty="0"/>
              <a:t>. </a:t>
            </a:r>
            <a:r>
              <a:rPr lang="en-US" dirty="0" err="1"/>
              <a:t>O’zbekiston</a:t>
            </a:r>
            <a:r>
              <a:rPr lang="en-US" dirty="0"/>
              <a:t> </a:t>
            </a:r>
            <a:r>
              <a:rPr lang="en-US" dirty="0" err="1"/>
              <a:t>fuqoralari</a:t>
            </a:r>
            <a:r>
              <a:rPr lang="en-US" dirty="0"/>
              <a:t> </a:t>
            </a:r>
            <a:r>
              <a:rPr lang="en-US" dirty="0" err="1"/>
              <a:t>kelajak</a:t>
            </a:r>
            <a:r>
              <a:rPr lang="en-US" dirty="0"/>
              <a:t> </a:t>
            </a:r>
            <a:r>
              <a:rPr lang="en-US" dirty="0" err="1"/>
              <a:t>avlodlari</a:t>
            </a:r>
            <a:r>
              <a:rPr lang="en-US" dirty="0"/>
              <a:t> </a:t>
            </a:r>
            <a:r>
              <a:rPr lang="en-US" dirty="0" err="1"/>
              <a:t>hayotining</a:t>
            </a:r>
            <a:r>
              <a:rPr lang="en-US" dirty="0"/>
              <a:t> </a:t>
            </a:r>
            <a:r>
              <a:rPr lang="en-US" dirty="0" err="1"/>
              <a:t>to’kisligi</a:t>
            </a:r>
            <a:r>
              <a:rPr lang="en-US" dirty="0"/>
              <a:t>, </a:t>
            </a:r>
            <a:r>
              <a:rPr lang="en-US" dirty="0" err="1"/>
              <a:t>tinchlik</a:t>
            </a:r>
            <a:r>
              <a:rPr lang="en-US" dirty="0"/>
              <a:t> </a:t>
            </a:r>
            <a:r>
              <a:rPr lang="en-US" dirty="0" err="1"/>
              <a:t>osoyishtalik</a:t>
            </a:r>
            <a:r>
              <a:rPr lang="en-US" dirty="0"/>
              <a:t> </a:t>
            </a:r>
            <a:r>
              <a:rPr lang="en-US" dirty="0" err="1"/>
              <a:t>muammolarini</a:t>
            </a:r>
            <a:r>
              <a:rPr lang="en-US" dirty="0"/>
              <a:t> </a:t>
            </a:r>
            <a:r>
              <a:rPr lang="en-US" dirty="0" err="1"/>
              <a:t>izchil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etishni</a:t>
            </a:r>
            <a:r>
              <a:rPr lang="en-US" dirty="0"/>
              <a:t> </a:t>
            </a:r>
            <a:r>
              <a:rPr lang="en-US" dirty="0" err="1"/>
              <a:t>ko’rsata</a:t>
            </a:r>
            <a:r>
              <a:rPr lang="en-US" dirty="0"/>
              <a:t> </a:t>
            </a:r>
            <a:r>
              <a:rPr lang="en-US" dirty="0" err="1"/>
              <a:t>boshladi.O’zbekiston</a:t>
            </a:r>
            <a:r>
              <a:rPr lang="en-US" dirty="0"/>
              <a:t> </a:t>
            </a:r>
            <a:r>
              <a:rPr lang="en-US" dirty="0" err="1"/>
              <a:t>oldidagi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dolzarb</a:t>
            </a:r>
            <a:r>
              <a:rPr lang="en-US" dirty="0"/>
              <a:t> </a:t>
            </a:r>
            <a:r>
              <a:rPr lang="en-US" dirty="0" err="1"/>
              <a:t>muammolarni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etishda</a:t>
            </a:r>
            <a:r>
              <a:rPr lang="en-US" dirty="0"/>
              <a:t> </a:t>
            </a:r>
            <a:r>
              <a:rPr lang="en-US" dirty="0" err="1"/>
              <a:t>Prezident</a:t>
            </a:r>
            <a:r>
              <a:rPr lang="en-US" dirty="0"/>
              <a:t> </a:t>
            </a:r>
            <a:r>
              <a:rPr lang="en-US" dirty="0" err="1"/>
              <a:t>lavozimi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imkoniyat</a:t>
            </a:r>
            <a:r>
              <a:rPr lang="en-US" dirty="0"/>
              <a:t> </a:t>
            </a:r>
            <a:r>
              <a:rPr lang="en-US" dirty="0" err="1"/>
              <a:t>ochar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6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72390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latin typeface="Harrington" pitchFamily="82" charset="0"/>
              </a:rPr>
              <a:t>«</a:t>
            </a:r>
            <a:r>
              <a:rPr lang="en-US" b="1" i="1" dirty="0" err="1">
                <a:latin typeface="Harrington" pitchFamily="82" charset="0"/>
              </a:rPr>
              <a:t>O‘zbekiston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Respublikasining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davlat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mustaqilligini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e’lon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qilish</a:t>
            </a:r>
            <a:endParaRPr lang="en-US" b="1" i="1" dirty="0">
              <a:latin typeface="Harrington" pitchFamily="82" charset="0"/>
            </a:endParaRPr>
          </a:p>
          <a:p>
            <a:pPr marL="0" indent="0">
              <a:buNone/>
            </a:pPr>
            <a:r>
              <a:rPr lang="en-US" b="1" i="1" dirty="0" err="1">
                <a:latin typeface="Harrington" pitchFamily="82" charset="0"/>
              </a:rPr>
              <a:t>to‘g‘risida</a:t>
            </a:r>
            <a:r>
              <a:rPr lang="en-US" b="1" i="1" dirty="0">
                <a:latin typeface="Harrington" pitchFamily="82" charset="0"/>
              </a:rPr>
              <a:t>» </a:t>
            </a:r>
            <a:r>
              <a:rPr lang="en-US" b="1" i="1" dirty="0" err="1">
                <a:latin typeface="Harrington" pitchFamily="82" charset="0"/>
              </a:rPr>
              <a:t>Oliy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Kengash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qarorida</a:t>
            </a:r>
            <a:r>
              <a:rPr lang="en-US" b="1" i="1" dirty="0">
                <a:latin typeface="Harrington" pitchFamily="82" charset="0"/>
              </a:rPr>
              <a:t>: </a:t>
            </a:r>
            <a:r>
              <a:rPr lang="en-US" b="1" i="1" dirty="0" err="1">
                <a:latin typeface="Harrington" pitchFamily="82" charset="0"/>
              </a:rPr>
              <a:t>Respublikaning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davlat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mustaqilligi</a:t>
            </a:r>
            <a:endParaRPr lang="en-US" b="1" i="1" dirty="0">
              <a:latin typeface="Harrington" pitchFamily="82" charset="0"/>
            </a:endParaRPr>
          </a:p>
          <a:p>
            <a:pPr marL="0" indent="0">
              <a:buNone/>
            </a:pPr>
            <a:r>
              <a:rPr lang="en-US" b="1" i="1" dirty="0" err="1">
                <a:latin typeface="Harrington" pitchFamily="82" charset="0"/>
              </a:rPr>
              <a:t>to‘g‘risidagi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Oliy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Kengash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bayonoti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tasdiqlansin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va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respublika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bundan</a:t>
            </a:r>
            <a:endParaRPr lang="en-US" b="1" i="1" dirty="0">
              <a:latin typeface="Harrington" pitchFamily="82" charset="0"/>
            </a:endParaRPr>
          </a:p>
          <a:p>
            <a:pPr marL="0" indent="0">
              <a:buNone/>
            </a:pPr>
            <a:r>
              <a:rPr lang="en-US" b="1" i="1" dirty="0" err="1">
                <a:latin typeface="Harrington" pitchFamily="82" charset="0"/>
              </a:rPr>
              <a:t>buyon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O‘zbekiston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Respublikasi</a:t>
            </a:r>
            <a:r>
              <a:rPr lang="en-US" b="1" i="1" dirty="0">
                <a:latin typeface="Harrington" pitchFamily="82" charset="0"/>
              </a:rPr>
              <a:t> deb </a:t>
            </a:r>
            <a:r>
              <a:rPr lang="en-US" b="1" i="1" dirty="0" err="1">
                <a:latin typeface="Harrington" pitchFamily="82" charset="0"/>
              </a:rPr>
              <a:t>atalsin</a:t>
            </a:r>
            <a:r>
              <a:rPr lang="en-US" b="1" i="1" dirty="0">
                <a:latin typeface="Harrington" pitchFamily="82" charset="0"/>
              </a:rPr>
              <a:t>; </a:t>
            </a:r>
            <a:endParaRPr lang="en-US" b="1" i="1" dirty="0" smtClean="0">
              <a:latin typeface="Harrington" pitchFamily="82" charset="0"/>
            </a:endParaRPr>
          </a:p>
          <a:p>
            <a:pPr marL="0" indent="0">
              <a:buNone/>
            </a:pPr>
            <a:r>
              <a:rPr lang="en-US" b="1" i="1" dirty="0" smtClean="0">
                <a:latin typeface="Harrington" pitchFamily="82" charset="0"/>
              </a:rPr>
              <a:t>1-sentabr </a:t>
            </a:r>
            <a:r>
              <a:rPr lang="en-US" b="1" i="1" dirty="0" err="1">
                <a:latin typeface="Harrington" pitchFamily="82" charset="0"/>
              </a:rPr>
              <a:t>O‘zbekiston</a:t>
            </a:r>
            <a:endParaRPr lang="en-US" b="1" i="1" dirty="0">
              <a:latin typeface="Harrington" pitchFamily="82" charset="0"/>
            </a:endParaRPr>
          </a:p>
          <a:p>
            <a:pPr marL="0" indent="0">
              <a:buNone/>
            </a:pPr>
            <a:r>
              <a:rPr lang="en-US" b="1" i="1" dirty="0" err="1">
                <a:latin typeface="Harrington" pitchFamily="82" charset="0"/>
              </a:rPr>
              <a:t>Respublikasining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Mustaqillik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kuni</a:t>
            </a:r>
            <a:r>
              <a:rPr lang="en-US" b="1" i="1" dirty="0">
                <a:latin typeface="Harrington" pitchFamily="82" charset="0"/>
              </a:rPr>
              <a:t> deb </a:t>
            </a:r>
            <a:r>
              <a:rPr lang="en-US" b="1" i="1" dirty="0" err="1">
                <a:latin typeface="Harrington" pitchFamily="82" charset="0"/>
              </a:rPr>
              <a:t>belgilansin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va</a:t>
            </a:r>
            <a:r>
              <a:rPr lang="en-US" b="1" i="1" dirty="0">
                <a:latin typeface="Harrington" pitchFamily="82" charset="0"/>
              </a:rPr>
              <a:t> 1991-yildan </a:t>
            </a:r>
            <a:r>
              <a:rPr lang="en-US" b="1" i="1" dirty="0" err="1">
                <a:latin typeface="Harrington" pitchFamily="82" charset="0"/>
              </a:rPr>
              <a:t>boshlab</a:t>
            </a:r>
            <a:endParaRPr lang="en-US" b="1" i="1" dirty="0">
              <a:latin typeface="Harrington" pitchFamily="82" charset="0"/>
            </a:endParaRPr>
          </a:p>
          <a:p>
            <a:pPr marL="0" indent="0">
              <a:buNone/>
            </a:pPr>
            <a:r>
              <a:rPr lang="en-US" b="1" i="1" dirty="0" err="1">
                <a:latin typeface="Harrington" pitchFamily="82" charset="0"/>
              </a:rPr>
              <a:t>bu</a:t>
            </a:r>
            <a:r>
              <a:rPr lang="en-US" b="1" i="1" dirty="0">
                <a:latin typeface="Harrington" pitchFamily="82" charset="0"/>
              </a:rPr>
              <a:t> kun </a:t>
            </a:r>
            <a:r>
              <a:rPr lang="en-US" b="1" i="1" dirty="0" err="1">
                <a:latin typeface="Harrington" pitchFamily="82" charset="0"/>
              </a:rPr>
              <a:t>bayram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va</a:t>
            </a:r>
            <a:r>
              <a:rPr lang="en-US" b="1" i="1" dirty="0">
                <a:latin typeface="Harrington" pitchFamily="82" charset="0"/>
              </a:rPr>
              <a:t> dam </a:t>
            </a:r>
            <a:r>
              <a:rPr lang="en-US" b="1" i="1" dirty="0" err="1">
                <a:latin typeface="Harrington" pitchFamily="82" charset="0"/>
              </a:rPr>
              <a:t>olish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kuni</a:t>
            </a:r>
            <a:r>
              <a:rPr lang="en-US" b="1" i="1" dirty="0">
                <a:latin typeface="Harrington" pitchFamily="82" charset="0"/>
              </a:rPr>
              <a:t> deb </a:t>
            </a:r>
            <a:r>
              <a:rPr lang="en-US" b="1" i="1" dirty="0" err="1">
                <a:latin typeface="Harrington" pitchFamily="82" charset="0"/>
              </a:rPr>
              <a:t>e’lon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qilinsin</a:t>
            </a:r>
            <a:r>
              <a:rPr lang="en-US" b="1" i="1" dirty="0">
                <a:latin typeface="Harrington" pitchFamily="82" charset="0"/>
              </a:rPr>
              <a:t>, deb </a:t>
            </a:r>
            <a:r>
              <a:rPr lang="en-US" b="1" i="1" dirty="0" err="1">
                <a:latin typeface="Harrington" pitchFamily="82" charset="0"/>
              </a:rPr>
              <a:t>belgilab</a:t>
            </a:r>
            <a:r>
              <a:rPr lang="en-US" b="1" i="1" dirty="0">
                <a:latin typeface="Harrington" pitchFamily="82" charset="0"/>
              </a:rPr>
              <a:t> </a:t>
            </a:r>
            <a:r>
              <a:rPr lang="en-US" b="1" i="1" dirty="0" err="1">
                <a:latin typeface="Harrington" pitchFamily="82" charset="0"/>
              </a:rPr>
              <a:t>qo‘yildi</a:t>
            </a:r>
            <a:r>
              <a:rPr lang="en-US" b="1" i="1" dirty="0">
                <a:latin typeface="Harrington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6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O’zbekiston</a:t>
            </a:r>
            <a:r>
              <a:rPr lang="en-US" dirty="0" smtClean="0"/>
              <a:t> </a:t>
            </a:r>
            <a:r>
              <a:rPr lang="en-US" dirty="0" err="1" smtClean="0"/>
              <a:t>Mustaqillikining</a:t>
            </a:r>
            <a:r>
              <a:rPr lang="en-US" dirty="0" smtClean="0"/>
              <a:t> </a:t>
            </a:r>
            <a:r>
              <a:rPr lang="en-US" dirty="0" err="1" smtClean="0"/>
              <a:t>e’lon</a:t>
            </a:r>
            <a:r>
              <a:rPr lang="en-US" dirty="0" smtClean="0"/>
              <a:t> </a:t>
            </a:r>
            <a:r>
              <a:rPr lang="en-US" dirty="0" err="1" smtClean="0"/>
              <a:t>qilinishi</a:t>
            </a:r>
            <a:endParaRPr lang="ru-RU" dirty="0"/>
          </a:p>
        </p:txBody>
      </p:sp>
      <p:pic>
        <p:nvPicPr>
          <p:cNvPr id="4" name="Ўзбекистон_Республикасининг_мустақиллигини_эълон_қилиниш_куни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13" y="1609725"/>
            <a:ext cx="5922962" cy="4846638"/>
          </a:xfrm>
        </p:spPr>
      </p:pic>
    </p:spTree>
    <p:extLst>
      <p:ext uri="{BB962C8B-B14F-4D97-AF65-F5344CB8AC3E}">
        <p14:creationId xmlns:p14="http://schemas.microsoft.com/office/powerpoint/2010/main" val="215952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731</TotalTime>
  <Words>911</Words>
  <Application>Microsoft Office PowerPoint</Application>
  <PresentationFormat>Экран (4:3)</PresentationFormat>
  <Paragraphs>54</Paragraphs>
  <Slides>16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Century</vt:lpstr>
      <vt:lpstr>Constantia</vt:lpstr>
      <vt:lpstr>Harrington</vt:lpstr>
      <vt:lpstr>Trebuchet MS</vt:lpstr>
      <vt:lpstr>Wingdings</vt:lpstr>
      <vt:lpstr>Wingdings 2</vt:lpstr>
      <vt:lpstr>Изящная</vt:lpstr>
      <vt:lpstr>O’zbekiston respublikasining tashkil topishi va uning tarixiy ahamiyati                         reja:</vt:lpstr>
      <vt:lpstr>Mustaqillik arafasida  respublikadagi ijtimoiy-iqtisodiy va siyosiy ahvol</vt:lpstr>
      <vt:lpstr>Презентация PowerPoint</vt:lpstr>
      <vt:lpstr>Презентация PowerPoint</vt:lpstr>
      <vt:lpstr>Mustaqillik arafasida siyosiy ahvol</vt:lpstr>
      <vt:lpstr>Презентация PowerPoint</vt:lpstr>
      <vt:lpstr>Презентация PowerPoint</vt:lpstr>
      <vt:lpstr>Презентация PowerPoint</vt:lpstr>
      <vt:lpstr>O’zbekiston Mustaqillikining e’lon qilinishi</vt:lpstr>
      <vt:lpstr>Презентация PowerPoint</vt:lpstr>
      <vt:lpstr>O’zbekiston respublikasi Davlat  Ramzlari</vt:lpstr>
      <vt:lpstr>O’zbekiston respublikasi Davlat Ramzlari</vt:lpstr>
      <vt:lpstr>O’zbekiston respublikasi Davlat Ramzlari</vt:lpstr>
      <vt:lpstr>O’zbekiston milliy valyutasi So’m 1994-yil 1-iyuldan muomalaga kiritildi</vt:lpstr>
      <vt:lpstr>Презентация PowerPoint</vt:lpstr>
      <vt:lpstr>E’tiboringiz uchun katta rahmat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Compass24.Uz</cp:lastModifiedBy>
  <cp:revision>43</cp:revision>
  <dcterms:created xsi:type="dcterms:W3CDTF">2020-11-16T01:14:31Z</dcterms:created>
  <dcterms:modified xsi:type="dcterms:W3CDTF">2020-12-07T21:29:52Z</dcterms:modified>
</cp:coreProperties>
</file>