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57" r:id="rId3"/>
    <p:sldId id="271" r:id="rId4"/>
    <p:sldId id="258" r:id="rId5"/>
    <p:sldId id="272" r:id="rId6"/>
    <p:sldId id="273" r:id="rId7"/>
    <p:sldId id="274" r:id="rId8"/>
    <p:sldId id="275" r:id="rId9"/>
    <p:sldId id="259" r:id="rId10"/>
    <p:sldId id="260" r:id="rId11"/>
    <p:sldId id="261" r:id="rId12"/>
    <p:sldId id="263" r:id="rId13"/>
    <p:sldId id="277" r:id="rId14"/>
    <p:sldId id="264" r:id="rId15"/>
    <p:sldId id="265" r:id="rId16"/>
    <p:sldId id="266" r:id="rId17"/>
    <p:sldId id="267" r:id="rId18"/>
    <p:sldId id="278" r:id="rId19"/>
    <p:sldId id="282" r:id="rId20"/>
    <p:sldId id="279" r:id="rId21"/>
    <p:sldId id="268" r:id="rId22"/>
    <p:sldId id="269" r:id="rId23"/>
    <p:sldId id="280" r:id="rId24"/>
    <p:sldId id="286" r:id="rId25"/>
    <p:sldId id="281" r:id="rId26"/>
    <p:sldId id="285" r:id="rId27"/>
    <p:sldId id="283" r:id="rId28"/>
    <p:sldId id="284" r:id="rId29"/>
    <p:sldId id="27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70" r:id="rId42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FF99"/>
    <a:srgbClr val="6600FF"/>
    <a:srgbClr val="F4F9C1"/>
    <a:srgbClr val="0000FF"/>
    <a:srgbClr val="FF3399"/>
    <a:srgbClr val="FFCC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6656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66564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16 w 596"/>
                  <a:gd name="T1" fmla="*/ 370 h 666"/>
                  <a:gd name="T2" fmla="*/ 6 w 596"/>
                  <a:gd name="T3" fmla="*/ 341 h 666"/>
                  <a:gd name="T4" fmla="*/ 0 w 596"/>
                  <a:gd name="T5" fmla="*/ 289 h 666"/>
                  <a:gd name="T6" fmla="*/ 4 w 596"/>
                  <a:gd name="T7" fmla="*/ 222 h 666"/>
                  <a:gd name="T8" fmla="*/ 25 w 596"/>
                  <a:gd name="T9" fmla="*/ 151 h 666"/>
                  <a:gd name="T10" fmla="*/ 69 w 596"/>
                  <a:gd name="T11" fmla="*/ 84 h 666"/>
                  <a:gd name="T12" fmla="*/ 142 w 596"/>
                  <a:gd name="T13" fmla="*/ 31 h 666"/>
                  <a:gd name="T14" fmla="*/ 247 w 596"/>
                  <a:gd name="T15" fmla="*/ 2 h 666"/>
                  <a:gd name="T16" fmla="*/ 380 w 596"/>
                  <a:gd name="T17" fmla="*/ 9 h 666"/>
                  <a:gd name="T18" fmla="*/ 484 w 596"/>
                  <a:gd name="T19" fmla="*/ 68 h 666"/>
                  <a:gd name="T20" fmla="*/ 554 w 596"/>
                  <a:gd name="T21" fmla="*/ 165 h 666"/>
                  <a:gd name="T22" fmla="*/ 591 w 596"/>
                  <a:gd name="T23" fmla="*/ 284 h 666"/>
                  <a:gd name="T24" fmla="*/ 595 w 596"/>
                  <a:gd name="T25" fmla="*/ 409 h 666"/>
                  <a:gd name="T26" fmla="*/ 566 w 596"/>
                  <a:gd name="T27" fmla="*/ 525 h 666"/>
                  <a:gd name="T28" fmla="*/ 507 w 596"/>
                  <a:gd name="T29" fmla="*/ 615 h 666"/>
                  <a:gd name="T30" fmla="*/ 417 w 596"/>
                  <a:gd name="T31" fmla="*/ 663 h 666"/>
                  <a:gd name="T32" fmla="*/ 389 w 596"/>
                  <a:gd name="T33" fmla="*/ 659 h 666"/>
                  <a:gd name="T34" fmla="*/ 441 w 596"/>
                  <a:gd name="T35" fmla="*/ 617 h 666"/>
                  <a:gd name="T36" fmla="*/ 482 w 596"/>
                  <a:gd name="T37" fmla="*/ 544 h 666"/>
                  <a:gd name="T38" fmla="*/ 509 w 596"/>
                  <a:gd name="T39" fmla="*/ 454 h 666"/>
                  <a:gd name="T40" fmla="*/ 520 w 596"/>
                  <a:gd name="T41" fmla="*/ 355 h 666"/>
                  <a:gd name="T42" fmla="*/ 514 w 596"/>
                  <a:gd name="T43" fmla="*/ 258 h 666"/>
                  <a:gd name="T44" fmla="*/ 485 w 596"/>
                  <a:gd name="T45" fmla="*/ 174 h 666"/>
                  <a:gd name="T46" fmla="*/ 433 w 596"/>
                  <a:gd name="T47" fmla="*/ 112 h 666"/>
                  <a:gd name="T48" fmla="*/ 341 w 596"/>
                  <a:gd name="T49" fmla="*/ 75 h 666"/>
                  <a:gd name="T50" fmla="*/ 246 w 596"/>
                  <a:gd name="T51" fmla="*/ 61 h 666"/>
                  <a:gd name="T52" fmla="*/ 174 w 596"/>
                  <a:gd name="T53" fmla="*/ 71 h 666"/>
                  <a:gd name="T54" fmla="*/ 121 w 596"/>
                  <a:gd name="T55" fmla="*/ 101 h 666"/>
                  <a:gd name="T56" fmla="*/ 84 w 596"/>
                  <a:gd name="T57" fmla="*/ 149 h 666"/>
                  <a:gd name="T58" fmla="*/ 57 w 596"/>
                  <a:gd name="T59" fmla="*/ 206 h 666"/>
                  <a:gd name="T60" fmla="*/ 40 w 596"/>
                  <a:gd name="T61" fmla="*/ 272 h 666"/>
                  <a:gd name="T62" fmla="*/ 28 w 596"/>
                  <a:gd name="T63" fmla="*/ 339 h 6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65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25 h 237"/>
                  <a:gd name="T4" fmla="*/ 3 w 257"/>
                  <a:gd name="T5" fmla="*/ 50 h 237"/>
                  <a:gd name="T6" fmla="*/ 6 w 257"/>
                  <a:gd name="T7" fmla="*/ 75 h 237"/>
                  <a:gd name="T8" fmla="*/ 11 w 257"/>
                  <a:gd name="T9" fmla="*/ 98 h 237"/>
                  <a:gd name="T10" fmla="*/ 18 w 257"/>
                  <a:gd name="T11" fmla="*/ 119 h 237"/>
                  <a:gd name="T12" fmla="*/ 27 w 257"/>
                  <a:gd name="T13" fmla="*/ 141 h 237"/>
                  <a:gd name="T14" fmla="*/ 38 w 257"/>
                  <a:gd name="T15" fmla="*/ 161 h 237"/>
                  <a:gd name="T16" fmla="*/ 51 w 257"/>
                  <a:gd name="T17" fmla="*/ 178 h 237"/>
                  <a:gd name="T18" fmla="*/ 67 w 257"/>
                  <a:gd name="T19" fmla="*/ 194 h 237"/>
                  <a:gd name="T20" fmla="*/ 86 w 257"/>
                  <a:gd name="T21" fmla="*/ 208 h 237"/>
                  <a:gd name="T22" fmla="*/ 106 w 257"/>
                  <a:gd name="T23" fmla="*/ 219 h 237"/>
                  <a:gd name="T24" fmla="*/ 131 w 257"/>
                  <a:gd name="T25" fmla="*/ 228 h 237"/>
                  <a:gd name="T26" fmla="*/ 158 w 257"/>
                  <a:gd name="T27" fmla="*/ 234 h 237"/>
                  <a:gd name="T28" fmla="*/ 188 w 257"/>
                  <a:gd name="T29" fmla="*/ 237 h 237"/>
                  <a:gd name="T30" fmla="*/ 220 w 257"/>
                  <a:gd name="T31" fmla="*/ 236 h 237"/>
                  <a:gd name="T32" fmla="*/ 257 w 257"/>
                  <a:gd name="T33" fmla="*/ 232 h 237"/>
                  <a:gd name="T34" fmla="*/ 224 w 257"/>
                  <a:gd name="T35" fmla="*/ 227 h 237"/>
                  <a:gd name="T36" fmla="*/ 195 w 257"/>
                  <a:gd name="T37" fmla="*/ 220 h 237"/>
                  <a:gd name="T38" fmla="*/ 170 w 257"/>
                  <a:gd name="T39" fmla="*/ 212 h 237"/>
                  <a:gd name="T40" fmla="*/ 148 w 257"/>
                  <a:gd name="T41" fmla="*/ 204 h 237"/>
                  <a:gd name="T42" fmla="*/ 128 w 257"/>
                  <a:gd name="T43" fmla="*/ 193 h 237"/>
                  <a:gd name="T44" fmla="*/ 112 w 257"/>
                  <a:gd name="T45" fmla="*/ 182 h 237"/>
                  <a:gd name="T46" fmla="*/ 97 w 257"/>
                  <a:gd name="T47" fmla="*/ 169 h 237"/>
                  <a:gd name="T48" fmla="*/ 84 w 257"/>
                  <a:gd name="T49" fmla="*/ 155 h 237"/>
                  <a:gd name="T50" fmla="*/ 72 w 257"/>
                  <a:gd name="T51" fmla="*/ 141 h 237"/>
                  <a:gd name="T52" fmla="*/ 61 w 257"/>
                  <a:gd name="T53" fmla="*/ 125 h 237"/>
                  <a:gd name="T54" fmla="*/ 52 w 257"/>
                  <a:gd name="T55" fmla="*/ 107 h 237"/>
                  <a:gd name="T56" fmla="*/ 43 w 257"/>
                  <a:gd name="T57" fmla="*/ 88 h 237"/>
                  <a:gd name="T58" fmla="*/ 33 w 257"/>
                  <a:gd name="T59" fmla="*/ 69 h 237"/>
                  <a:gd name="T60" fmla="*/ 23 w 257"/>
                  <a:gd name="T61" fmla="*/ 47 h 237"/>
                  <a:gd name="T62" fmla="*/ 12 w 257"/>
                  <a:gd name="T63" fmla="*/ 24 h 237"/>
                  <a:gd name="T64" fmla="*/ 0 w 257"/>
                  <a:gd name="T6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66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77 w 124"/>
                  <a:gd name="T1" fmla="*/ 0 h 110"/>
                  <a:gd name="T2" fmla="*/ 124 w 124"/>
                  <a:gd name="T3" fmla="*/ 108 h 110"/>
                  <a:gd name="T4" fmla="*/ 120 w 124"/>
                  <a:gd name="T5" fmla="*/ 107 h 110"/>
                  <a:gd name="T6" fmla="*/ 107 w 124"/>
                  <a:gd name="T7" fmla="*/ 105 h 110"/>
                  <a:gd name="T8" fmla="*/ 89 w 124"/>
                  <a:gd name="T9" fmla="*/ 101 h 110"/>
                  <a:gd name="T10" fmla="*/ 68 w 124"/>
                  <a:gd name="T11" fmla="*/ 99 h 110"/>
                  <a:gd name="T12" fmla="*/ 45 w 124"/>
                  <a:gd name="T13" fmla="*/ 97 h 110"/>
                  <a:gd name="T14" fmla="*/ 25 w 124"/>
                  <a:gd name="T15" fmla="*/ 98 h 110"/>
                  <a:gd name="T16" fmla="*/ 9 w 124"/>
                  <a:gd name="T17" fmla="*/ 102 h 110"/>
                  <a:gd name="T18" fmla="*/ 0 w 124"/>
                  <a:gd name="T19" fmla="*/ 110 h 110"/>
                  <a:gd name="T20" fmla="*/ 4 w 124"/>
                  <a:gd name="T21" fmla="*/ 98 h 110"/>
                  <a:gd name="T22" fmla="*/ 8 w 124"/>
                  <a:gd name="T23" fmla="*/ 89 h 110"/>
                  <a:gd name="T24" fmla="*/ 16 w 124"/>
                  <a:gd name="T25" fmla="*/ 82 h 110"/>
                  <a:gd name="T26" fmla="*/ 25 w 124"/>
                  <a:gd name="T27" fmla="*/ 76 h 110"/>
                  <a:gd name="T28" fmla="*/ 36 w 124"/>
                  <a:gd name="T29" fmla="*/ 72 h 110"/>
                  <a:gd name="T30" fmla="*/ 47 w 124"/>
                  <a:gd name="T31" fmla="*/ 71 h 110"/>
                  <a:gd name="T32" fmla="*/ 59 w 124"/>
                  <a:gd name="T33" fmla="*/ 71 h 110"/>
                  <a:gd name="T34" fmla="*/ 72 w 124"/>
                  <a:gd name="T35" fmla="*/ 74 h 110"/>
                  <a:gd name="T36" fmla="*/ 73 w 124"/>
                  <a:gd name="T37" fmla="*/ 71 h 110"/>
                  <a:gd name="T38" fmla="*/ 70 w 124"/>
                  <a:gd name="T39" fmla="*/ 56 h 110"/>
                  <a:gd name="T40" fmla="*/ 67 w 124"/>
                  <a:gd name="T41" fmla="*/ 38 h 110"/>
                  <a:gd name="T42" fmla="*/ 65 w 124"/>
                  <a:gd name="T43" fmla="*/ 30 h 110"/>
                  <a:gd name="T44" fmla="*/ 63 w 124"/>
                  <a:gd name="T45" fmla="*/ 30 h 110"/>
                  <a:gd name="T46" fmla="*/ 61 w 124"/>
                  <a:gd name="T47" fmla="*/ 29 h 110"/>
                  <a:gd name="T48" fmla="*/ 59 w 124"/>
                  <a:gd name="T49" fmla="*/ 26 h 110"/>
                  <a:gd name="T50" fmla="*/ 57 w 124"/>
                  <a:gd name="T51" fmla="*/ 23 h 110"/>
                  <a:gd name="T52" fmla="*/ 57 w 124"/>
                  <a:gd name="T53" fmla="*/ 19 h 110"/>
                  <a:gd name="T54" fmla="*/ 59 w 124"/>
                  <a:gd name="T55" fmla="*/ 14 h 110"/>
                  <a:gd name="T56" fmla="*/ 66 w 124"/>
                  <a:gd name="T57" fmla="*/ 8 h 110"/>
                  <a:gd name="T58" fmla="*/ 77 w 124"/>
                  <a:gd name="T59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67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5 w 109"/>
                  <a:gd name="T3" fmla="*/ 1 h 156"/>
                  <a:gd name="T4" fmla="*/ 18 w 109"/>
                  <a:gd name="T5" fmla="*/ 5 h 156"/>
                  <a:gd name="T6" fmla="*/ 37 w 109"/>
                  <a:gd name="T7" fmla="*/ 12 h 156"/>
                  <a:gd name="T8" fmla="*/ 58 w 109"/>
                  <a:gd name="T9" fmla="*/ 24 h 156"/>
                  <a:gd name="T10" fmla="*/ 78 w 109"/>
                  <a:gd name="T11" fmla="*/ 44 h 156"/>
                  <a:gd name="T12" fmla="*/ 96 w 109"/>
                  <a:gd name="T13" fmla="*/ 71 h 156"/>
                  <a:gd name="T14" fmla="*/ 107 w 109"/>
                  <a:gd name="T15" fmla="*/ 108 h 156"/>
                  <a:gd name="T16" fmla="*/ 109 w 109"/>
                  <a:gd name="T17" fmla="*/ 156 h 156"/>
                  <a:gd name="T18" fmla="*/ 105 w 109"/>
                  <a:gd name="T19" fmla="*/ 156 h 156"/>
                  <a:gd name="T20" fmla="*/ 99 w 109"/>
                  <a:gd name="T21" fmla="*/ 156 h 156"/>
                  <a:gd name="T22" fmla="*/ 93 w 109"/>
                  <a:gd name="T23" fmla="*/ 156 h 156"/>
                  <a:gd name="T24" fmla="*/ 87 w 109"/>
                  <a:gd name="T25" fmla="*/ 154 h 156"/>
                  <a:gd name="T26" fmla="*/ 81 w 109"/>
                  <a:gd name="T27" fmla="*/ 153 h 156"/>
                  <a:gd name="T28" fmla="*/ 74 w 109"/>
                  <a:gd name="T29" fmla="*/ 150 h 156"/>
                  <a:gd name="T30" fmla="*/ 66 w 109"/>
                  <a:gd name="T31" fmla="*/ 145 h 156"/>
                  <a:gd name="T32" fmla="*/ 58 w 109"/>
                  <a:gd name="T33" fmla="*/ 139 h 156"/>
                  <a:gd name="T34" fmla="*/ 53 w 109"/>
                  <a:gd name="T35" fmla="*/ 126 h 156"/>
                  <a:gd name="T36" fmla="*/ 53 w 109"/>
                  <a:gd name="T37" fmla="*/ 111 h 156"/>
                  <a:gd name="T38" fmla="*/ 56 w 109"/>
                  <a:gd name="T39" fmla="*/ 96 h 156"/>
                  <a:gd name="T40" fmla="*/ 59 w 109"/>
                  <a:gd name="T41" fmla="*/ 80 h 156"/>
                  <a:gd name="T42" fmla="*/ 56 w 109"/>
                  <a:gd name="T43" fmla="*/ 62 h 156"/>
                  <a:gd name="T44" fmla="*/ 48 w 109"/>
                  <a:gd name="T45" fmla="*/ 43 h 156"/>
                  <a:gd name="T46" fmla="*/ 31 w 109"/>
                  <a:gd name="T47" fmla="*/ 23 h 156"/>
                  <a:gd name="T48" fmla="*/ 0 w 109"/>
                  <a:gd name="T49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68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31 w 46"/>
                  <a:gd name="T1" fmla="*/ 0 h 94"/>
                  <a:gd name="T2" fmla="*/ 20 w 46"/>
                  <a:gd name="T3" fmla="*/ 38 h 94"/>
                  <a:gd name="T4" fmla="*/ 15 w 46"/>
                  <a:gd name="T5" fmla="*/ 62 h 94"/>
                  <a:gd name="T6" fmla="*/ 11 w 46"/>
                  <a:gd name="T7" fmla="*/ 79 h 94"/>
                  <a:gd name="T8" fmla="*/ 0 w 46"/>
                  <a:gd name="T9" fmla="*/ 94 h 94"/>
                  <a:gd name="T10" fmla="*/ 12 w 46"/>
                  <a:gd name="T11" fmla="*/ 88 h 94"/>
                  <a:gd name="T12" fmla="*/ 23 w 46"/>
                  <a:gd name="T13" fmla="*/ 80 h 94"/>
                  <a:gd name="T14" fmla="*/ 32 w 46"/>
                  <a:gd name="T15" fmla="*/ 69 h 94"/>
                  <a:gd name="T16" fmla="*/ 40 w 46"/>
                  <a:gd name="T17" fmla="*/ 57 h 94"/>
                  <a:gd name="T18" fmla="*/ 45 w 46"/>
                  <a:gd name="T19" fmla="*/ 44 h 94"/>
                  <a:gd name="T20" fmla="*/ 46 w 46"/>
                  <a:gd name="T21" fmla="*/ 30 h 94"/>
                  <a:gd name="T22" fmla="*/ 42 w 46"/>
                  <a:gd name="T23" fmla="*/ 15 h 94"/>
                  <a:gd name="T24" fmla="*/ 31 w 46"/>
                  <a:gd name="T2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69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1 w 54"/>
                  <a:gd name="T3" fmla="*/ 1 h 40"/>
                  <a:gd name="T4" fmla="*/ 6 w 54"/>
                  <a:gd name="T5" fmla="*/ 3 h 40"/>
                  <a:gd name="T6" fmla="*/ 13 w 54"/>
                  <a:gd name="T7" fmla="*/ 8 h 40"/>
                  <a:gd name="T8" fmla="*/ 21 w 54"/>
                  <a:gd name="T9" fmla="*/ 12 h 40"/>
                  <a:gd name="T10" fmla="*/ 29 w 54"/>
                  <a:gd name="T11" fmla="*/ 15 h 40"/>
                  <a:gd name="T12" fmla="*/ 38 w 54"/>
                  <a:gd name="T13" fmla="*/ 17 h 40"/>
                  <a:gd name="T14" fmla="*/ 46 w 54"/>
                  <a:gd name="T15" fmla="*/ 18 h 40"/>
                  <a:gd name="T16" fmla="*/ 54 w 54"/>
                  <a:gd name="T17" fmla="*/ 16 h 40"/>
                  <a:gd name="T18" fmla="*/ 53 w 54"/>
                  <a:gd name="T19" fmla="*/ 25 h 40"/>
                  <a:gd name="T20" fmla="*/ 50 w 54"/>
                  <a:gd name="T21" fmla="*/ 33 h 40"/>
                  <a:gd name="T22" fmla="*/ 44 w 54"/>
                  <a:gd name="T23" fmla="*/ 38 h 40"/>
                  <a:gd name="T24" fmla="*/ 37 w 54"/>
                  <a:gd name="T25" fmla="*/ 40 h 40"/>
                  <a:gd name="T26" fmla="*/ 28 w 54"/>
                  <a:gd name="T27" fmla="*/ 39 h 40"/>
                  <a:gd name="T28" fmla="*/ 19 w 54"/>
                  <a:gd name="T29" fmla="*/ 32 h 40"/>
                  <a:gd name="T30" fmla="*/ 10 w 54"/>
                  <a:gd name="T31" fmla="*/ 20 h 40"/>
                  <a:gd name="T32" fmla="*/ 0 w 54"/>
                  <a:gd name="T3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70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6 w 149"/>
                  <a:gd name="T3" fmla="*/ 6 h 704"/>
                  <a:gd name="T4" fmla="*/ 16 w 149"/>
                  <a:gd name="T5" fmla="*/ 14 h 704"/>
                  <a:gd name="T6" fmla="*/ 28 w 149"/>
                  <a:gd name="T7" fmla="*/ 24 h 704"/>
                  <a:gd name="T8" fmla="*/ 41 w 149"/>
                  <a:gd name="T9" fmla="*/ 37 h 704"/>
                  <a:gd name="T10" fmla="*/ 58 w 149"/>
                  <a:gd name="T11" fmla="*/ 53 h 704"/>
                  <a:gd name="T12" fmla="*/ 73 w 149"/>
                  <a:gd name="T13" fmla="*/ 70 h 704"/>
                  <a:gd name="T14" fmla="*/ 88 w 149"/>
                  <a:gd name="T15" fmla="*/ 90 h 704"/>
                  <a:gd name="T16" fmla="*/ 100 w 149"/>
                  <a:gd name="T17" fmla="*/ 113 h 704"/>
                  <a:gd name="T18" fmla="*/ 112 w 149"/>
                  <a:gd name="T19" fmla="*/ 137 h 704"/>
                  <a:gd name="T20" fmla="*/ 120 w 149"/>
                  <a:gd name="T21" fmla="*/ 165 h 704"/>
                  <a:gd name="T22" fmla="*/ 124 w 149"/>
                  <a:gd name="T23" fmla="*/ 196 h 704"/>
                  <a:gd name="T24" fmla="*/ 126 w 149"/>
                  <a:gd name="T25" fmla="*/ 228 h 704"/>
                  <a:gd name="T26" fmla="*/ 120 w 149"/>
                  <a:gd name="T27" fmla="*/ 264 h 704"/>
                  <a:gd name="T28" fmla="*/ 109 w 149"/>
                  <a:gd name="T29" fmla="*/ 302 h 704"/>
                  <a:gd name="T30" fmla="*/ 92 w 149"/>
                  <a:gd name="T31" fmla="*/ 342 h 704"/>
                  <a:gd name="T32" fmla="*/ 67 w 149"/>
                  <a:gd name="T33" fmla="*/ 386 h 704"/>
                  <a:gd name="T34" fmla="*/ 39 w 149"/>
                  <a:gd name="T35" fmla="*/ 436 h 704"/>
                  <a:gd name="T36" fmla="*/ 21 w 149"/>
                  <a:gd name="T37" fmla="*/ 482 h 704"/>
                  <a:gd name="T38" fmla="*/ 10 w 149"/>
                  <a:gd name="T39" fmla="*/ 525 h 704"/>
                  <a:gd name="T40" fmla="*/ 6 w 149"/>
                  <a:gd name="T41" fmla="*/ 566 h 704"/>
                  <a:gd name="T42" fmla="*/ 6 w 149"/>
                  <a:gd name="T43" fmla="*/ 605 h 704"/>
                  <a:gd name="T44" fmla="*/ 8 w 149"/>
                  <a:gd name="T45" fmla="*/ 641 h 704"/>
                  <a:gd name="T46" fmla="*/ 12 w 149"/>
                  <a:gd name="T47" fmla="*/ 673 h 704"/>
                  <a:gd name="T48" fmla="*/ 14 w 149"/>
                  <a:gd name="T49" fmla="*/ 704 h 704"/>
                  <a:gd name="T50" fmla="*/ 41 w 149"/>
                  <a:gd name="T51" fmla="*/ 688 h 704"/>
                  <a:gd name="T52" fmla="*/ 39 w 149"/>
                  <a:gd name="T53" fmla="*/ 680 h 704"/>
                  <a:gd name="T54" fmla="*/ 36 w 149"/>
                  <a:gd name="T55" fmla="*/ 657 h 704"/>
                  <a:gd name="T56" fmla="*/ 33 w 149"/>
                  <a:gd name="T57" fmla="*/ 622 h 704"/>
                  <a:gd name="T58" fmla="*/ 35 w 149"/>
                  <a:gd name="T59" fmla="*/ 575 h 704"/>
                  <a:gd name="T60" fmla="*/ 41 w 149"/>
                  <a:gd name="T61" fmla="*/ 519 h 704"/>
                  <a:gd name="T62" fmla="*/ 58 w 149"/>
                  <a:gd name="T63" fmla="*/ 455 h 704"/>
                  <a:gd name="T64" fmla="*/ 86 w 149"/>
                  <a:gd name="T65" fmla="*/ 386 h 704"/>
                  <a:gd name="T66" fmla="*/ 129 w 149"/>
                  <a:gd name="T67" fmla="*/ 313 h 704"/>
                  <a:gd name="T68" fmla="*/ 143 w 149"/>
                  <a:gd name="T69" fmla="*/ 279 h 704"/>
                  <a:gd name="T70" fmla="*/ 149 w 149"/>
                  <a:gd name="T71" fmla="*/ 235 h 704"/>
                  <a:gd name="T72" fmla="*/ 144 w 149"/>
                  <a:gd name="T73" fmla="*/ 184 h 704"/>
                  <a:gd name="T74" fmla="*/ 131 w 149"/>
                  <a:gd name="T75" fmla="*/ 134 h 704"/>
                  <a:gd name="T76" fmla="*/ 109 w 149"/>
                  <a:gd name="T77" fmla="*/ 85 h 704"/>
                  <a:gd name="T78" fmla="*/ 81 w 149"/>
                  <a:gd name="T79" fmla="*/ 44 h 704"/>
                  <a:gd name="T80" fmla="*/ 44 w 149"/>
                  <a:gd name="T81" fmla="*/ 14 h 704"/>
                  <a:gd name="T82" fmla="*/ 0 w 149"/>
                  <a:gd name="T83" fmla="*/ 0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6571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94 w 128"/>
                <a:gd name="T1" fmla="*/ 0 h 217"/>
                <a:gd name="T2" fmla="*/ 105 w 128"/>
                <a:gd name="T3" fmla="*/ 9 h 217"/>
                <a:gd name="T4" fmla="*/ 115 w 128"/>
                <a:gd name="T5" fmla="*/ 27 h 217"/>
                <a:gd name="T6" fmla="*/ 123 w 128"/>
                <a:gd name="T7" fmla="*/ 50 h 217"/>
                <a:gd name="T8" fmla="*/ 128 w 128"/>
                <a:gd name="T9" fmla="*/ 78 h 217"/>
                <a:gd name="T10" fmla="*/ 127 w 128"/>
                <a:gd name="T11" fmla="*/ 111 h 217"/>
                <a:gd name="T12" fmla="*/ 116 w 128"/>
                <a:gd name="T13" fmla="*/ 145 h 217"/>
                <a:gd name="T14" fmla="*/ 94 w 128"/>
                <a:gd name="T15" fmla="*/ 181 h 217"/>
                <a:gd name="T16" fmla="*/ 60 w 128"/>
                <a:gd name="T17" fmla="*/ 217 h 217"/>
                <a:gd name="T18" fmla="*/ 49 w 128"/>
                <a:gd name="T19" fmla="*/ 213 h 217"/>
                <a:gd name="T20" fmla="*/ 38 w 128"/>
                <a:gd name="T21" fmla="*/ 210 h 217"/>
                <a:gd name="T22" fmla="*/ 26 w 128"/>
                <a:gd name="T23" fmla="*/ 205 h 217"/>
                <a:gd name="T24" fmla="*/ 16 w 128"/>
                <a:gd name="T25" fmla="*/ 201 h 217"/>
                <a:gd name="T26" fmla="*/ 8 w 128"/>
                <a:gd name="T27" fmla="*/ 196 h 217"/>
                <a:gd name="T28" fmla="*/ 2 w 128"/>
                <a:gd name="T29" fmla="*/ 190 h 217"/>
                <a:gd name="T30" fmla="*/ 0 w 128"/>
                <a:gd name="T31" fmla="*/ 183 h 217"/>
                <a:gd name="T32" fmla="*/ 1 w 128"/>
                <a:gd name="T33" fmla="*/ 178 h 217"/>
                <a:gd name="T34" fmla="*/ 13 w 128"/>
                <a:gd name="T35" fmla="*/ 171 h 217"/>
                <a:gd name="T36" fmla="*/ 29 w 128"/>
                <a:gd name="T37" fmla="*/ 161 h 217"/>
                <a:gd name="T38" fmla="*/ 46 w 128"/>
                <a:gd name="T39" fmla="*/ 150 h 217"/>
                <a:gd name="T40" fmla="*/ 63 w 128"/>
                <a:gd name="T41" fmla="*/ 134 h 217"/>
                <a:gd name="T42" fmla="*/ 79 w 128"/>
                <a:gd name="T43" fmla="*/ 112 h 217"/>
                <a:gd name="T44" fmla="*/ 91 w 128"/>
                <a:gd name="T45" fmla="*/ 83 h 217"/>
                <a:gd name="T46" fmla="*/ 97 w 128"/>
                <a:gd name="T47" fmla="*/ 46 h 217"/>
                <a:gd name="T48" fmla="*/ 94 w 128"/>
                <a:gd name="T4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2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3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4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75 w 117"/>
                <a:gd name="T1" fmla="*/ 0 h 132"/>
                <a:gd name="T2" fmla="*/ 0 w 117"/>
                <a:gd name="T3" fmla="*/ 25 h 132"/>
                <a:gd name="T4" fmla="*/ 3 w 117"/>
                <a:gd name="T5" fmla="*/ 26 h 132"/>
                <a:gd name="T6" fmla="*/ 14 w 117"/>
                <a:gd name="T7" fmla="*/ 29 h 132"/>
                <a:gd name="T8" fmla="*/ 29 w 117"/>
                <a:gd name="T9" fmla="*/ 36 h 132"/>
                <a:gd name="T10" fmla="*/ 46 w 117"/>
                <a:gd name="T11" fmla="*/ 47 h 132"/>
                <a:gd name="T12" fmla="*/ 66 w 117"/>
                <a:gd name="T13" fmla="*/ 62 h 132"/>
                <a:gd name="T14" fmla="*/ 84 w 117"/>
                <a:gd name="T15" fmla="*/ 80 h 132"/>
                <a:gd name="T16" fmla="*/ 102 w 117"/>
                <a:gd name="T17" fmla="*/ 103 h 132"/>
                <a:gd name="T18" fmla="*/ 116 w 117"/>
                <a:gd name="T19" fmla="*/ 132 h 132"/>
                <a:gd name="T20" fmla="*/ 117 w 117"/>
                <a:gd name="T21" fmla="*/ 120 h 132"/>
                <a:gd name="T22" fmla="*/ 115 w 117"/>
                <a:gd name="T23" fmla="*/ 107 h 132"/>
                <a:gd name="T24" fmla="*/ 108 w 117"/>
                <a:gd name="T25" fmla="*/ 90 h 132"/>
                <a:gd name="T26" fmla="*/ 99 w 117"/>
                <a:gd name="T27" fmla="*/ 74 h 132"/>
                <a:gd name="T28" fmla="*/ 89 w 117"/>
                <a:gd name="T29" fmla="*/ 58 h 132"/>
                <a:gd name="T30" fmla="*/ 78 w 117"/>
                <a:gd name="T31" fmla="*/ 45 h 132"/>
                <a:gd name="T32" fmla="*/ 67 w 117"/>
                <a:gd name="T33" fmla="*/ 36 h 132"/>
                <a:gd name="T34" fmla="*/ 58 w 117"/>
                <a:gd name="T35" fmla="*/ 32 h 132"/>
                <a:gd name="T36" fmla="*/ 69 w 117"/>
                <a:gd name="T37" fmla="*/ 29 h 132"/>
                <a:gd name="T38" fmla="*/ 79 w 117"/>
                <a:gd name="T39" fmla="*/ 28 h 132"/>
                <a:gd name="T40" fmla="*/ 89 w 117"/>
                <a:gd name="T41" fmla="*/ 26 h 132"/>
                <a:gd name="T42" fmla="*/ 98 w 117"/>
                <a:gd name="T43" fmla="*/ 25 h 132"/>
                <a:gd name="T44" fmla="*/ 105 w 117"/>
                <a:gd name="T45" fmla="*/ 24 h 132"/>
                <a:gd name="T46" fmla="*/ 109 w 117"/>
                <a:gd name="T47" fmla="*/ 22 h 132"/>
                <a:gd name="T48" fmla="*/ 113 w 117"/>
                <a:gd name="T49" fmla="*/ 21 h 132"/>
                <a:gd name="T50" fmla="*/ 114 w 117"/>
                <a:gd name="T51" fmla="*/ 21 h 132"/>
                <a:gd name="T52" fmla="*/ 75 w 117"/>
                <a:gd name="T53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5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9 w 29"/>
                <a:gd name="T1" fmla="*/ 0 h 77"/>
                <a:gd name="T2" fmla="*/ 23 w 29"/>
                <a:gd name="T3" fmla="*/ 0 h 77"/>
                <a:gd name="T4" fmla="*/ 16 w 29"/>
                <a:gd name="T5" fmla="*/ 4 h 77"/>
                <a:gd name="T6" fmla="*/ 9 w 29"/>
                <a:gd name="T7" fmla="*/ 9 h 77"/>
                <a:gd name="T8" fmla="*/ 4 w 29"/>
                <a:gd name="T9" fmla="*/ 19 h 77"/>
                <a:gd name="T10" fmla="*/ 1 w 29"/>
                <a:gd name="T11" fmla="*/ 30 h 77"/>
                <a:gd name="T12" fmla="*/ 0 w 29"/>
                <a:gd name="T13" fmla="*/ 44 h 77"/>
                <a:gd name="T14" fmla="*/ 3 w 29"/>
                <a:gd name="T15" fmla="*/ 60 h 77"/>
                <a:gd name="T16" fmla="*/ 11 w 29"/>
                <a:gd name="T17" fmla="*/ 77 h 77"/>
                <a:gd name="T18" fmla="*/ 15 w 29"/>
                <a:gd name="T19" fmla="*/ 53 h 77"/>
                <a:gd name="T20" fmla="*/ 19 w 29"/>
                <a:gd name="T21" fmla="*/ 37 h 77"/>
                <a:gd name="T22" fmla="*/ 23 w 29"/>
                <a:gd name="T23" fmla="*/ 22 h 77"/>
                <a:gd name="T24" fmla="*/ 29 w 29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76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6577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66578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79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80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6581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66582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83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84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6585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66586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87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88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6589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66590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91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92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6593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6659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9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659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659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9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59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60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60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60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6 w 149"/>
                <a:gd name="T3" fmla="*/ 6 h 704"/>
                <a:gd name="T4" fmla="*/ 16 w 149"/>
                <a:gd name="T5" fmla="*/ 14 h 704"/>
                <a:gd name="T6" fmla="*/ 28 w 149"/>
                <a:gd name="T7" fmla="*/ 24 h 704"/>
                <a:gd name="T8" fmla="*/ 41 w 149"/>
                <a:gd name="T9" fmla="*/ 37 h 704"/>
                <a:gd name="T10" fmla="*/ 58 w 149"/>
                <a:gd name="T11" fmla="*/ 53 h 704"/>
                <a:gd name="T12" fmla="*/ 73 w 149"/>
                <a:gd name="T13" fmla="*/ 70 h 704"/>
                <a:gd name="T14" fmla="*/ 88 w 149"/>
                <a:gd name="T15" fmla="*/ 90 h 704"/>
                <a:gd name="T16" fmla="*/ 100 w 149"/>
                <a:gd name="T17" fmla="*/ 113 h 704"/>
                <a:gd name="T18" fmla="*/ 112 w 149"/>
                <a:gd name="T19" fmla="*/ 137 h 704"/>
                <a:gd name="T20" fmla="*/ 120 w 149"/>
                <a:gd name="T21" fmla="*/ 165 h 704"/>
                <a:gd name="T22" fmla="*/ 124 w 149"/>
                <a:gd name="T23" fmla="*/ 196 h 704"/>
                <a:gd name="T24" fmla="*/ 126 w 149"/>
                <a:gd name="T25" fmla="*/ 228 h 704"/>
                <a:gd name="T26" fmla="*/ 120 w 149"/>
                <a:gd name="T27" fmla="*/ 264 h 704"/>
                <a:gd name="T28" fmla="*/ 109 w 149"/>
                <a:gd name="T29" fmla="*/ 302 h 704"/>
                <a:gd name="T30" fmla="*/ 92 w 149"/>
                <a:gd name="T31" fmla="*/ 342 h 704"/>
                <a:gd name="T32" fmla="*/ 67 w 149"/>
                <a:gd name="T33" fmla="*/ 386 h 704"/>
                <a:gd name="T34" fmla="*/ 39 w 149"/>
                <a:gd name="T35" fmla="*/ 436 h 704"/>
                <a:gd name="T36" fmla="*/ 21 w 149"/>
                <a:gd name="T37" fmla="*/ 482 h 704"/>
                <a:gd name="T38" fmla="*/ 10 w 149"/>
                <a:gd name="T39" fmla="*/ 525 h 704"/>
                <a:gd name="T40" fmla="*/ 6 w 149"/>
                <a:gd name="T41" fmla="*/ 566 h 704"/>
                <a:gd name="T42" fmla="*/ 6 w 149"/>
                <a:gd name="T43" fmla="*/ 605 h 704"/>
                <a:gd name="T44" fmla="*/ 8 w 149"/>
                <a:gd name="T45" fmla="*/ 641 h 704"/>
                <a:gd name="T46" fmla="*/ 12 w 149"/>
                <a:gd name="T47" fmla="*/ 673 h 704"/>
                <a:gd name="T48" fmla="*/ 14 w 149"/>
                <a:gd name="T49" fmla="*/ 704 h 704"/>
                <a:gd name="T50" fmla="*/ 41 w 149"/>
                <a:gd name="T51" fmla="*/ 688 h 704"/>
                <a:gd name="T52" fmla="*/ 39 w 149"/>
                <a:gd name="T53" fmla="*/ 680 h 704"/>
                <a:gd name="T54" fmla="*/ 36 w 149"/>
                <a:gd name="T55" fmla="*/ 657 h 704"/>
                <a:gd name="T56" fmla="*/ 33 w 149"/>
                <a:gd name="T57" fmla="*/ 622 h 704"/>
                <a:gd name="T58" fmla="*/ 35 w 149"/>
                <a:gd name="T59" fmla="*/ 575 h 704"/>
                <a:gd name="T60" fmla="*/ 41 w 149"/>
                <a:gd name="T61" fmla="*/ 519 h 704"/>
                <a:gd name="T62" fmla="*/ 58 w 149"/>
                <a:gd name="T63" fmla="*/ 455 h 704"/>
                <a:gd name="T64" fmla="*/ 86 w 149"/>
                <a:gd name="T65" fmla="*/ 386 h 704"/>
                <a:gd name="T66" fmla="*/ 129 w 149"/>
                <a:gd name="T67" fmla="*/ 313 h 704"/>
                <a:gd name="T68" fmla="*/ 143 w 149"/>
                <a:gd name="T69" fmla="*/ 279 h 704"/>
                <a:gd name="T70" fmla="*/ 149 w 149"/>
                <a:gd name="T71" fmla="*/ 235 h 704"/>
                <a:gd name="T72" fmla="*/ 144 w 149"/>
                <a:gd name="T73" fmla="*/ 184 h 704"/>
                <a:gd name="T74" fmla="*/ 131 w 149"/>
                <a:gd name="T75" fmla="*/ 134 h 704"/>
                <a:gd name="T76" fmla="*/ 109 w 149"/>
                <a:gd name="T77" fmla="*/ 85 h 704"/>
                <a:gd name="T78" fmla="*/ 81 w 149"/>
                <a:gd name="T79" fmla="*/ 44 h 704"/>
                <a:gd name="T80" fmla="*/ 44 w 149"/>
                <a:gd name="T81" fmla="*/ 14 h 704"/>
                <a:gd name="T82" fmla="*/ 0 w 149"/>
                <a:gd name="T83" fmla="*/ 0 h 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660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6604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660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660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EFE90B9-2197-4864-9335-07542B00926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660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660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3818F-5B7A-405D-8715-CDE93B5B8C1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F421D-D820-41F2-96FB-CDAC6E92F30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06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0ACA8-5569-4820-9D1C-B4B53BCFF2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63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5F61C-2B6F-42BB-893E-4928E51C40E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10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8595B-89C1-4F92-9BF1-5C542EA53EC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238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C977CF-7DF8-4DA5-9396-F458787CD87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0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B2CDE-B9A9-404D-BD83-C73AE153C2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0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4C2FB-ACF8-4218-90E4-97D4F5B3917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28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81D69-B26A-4B7F-BC2C-7A7AF92AA44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93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10DAD-0310-4179-AE7B-81BBCA701A4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6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65539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5540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6554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4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4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54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554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6554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46 w 217"/>
                  <a:gd name="T1" fmla="*/ 210 h 210"/>
                  <a:gd name="T2" fmla="*/ 37 w 217"/>
                  <a:gd name="T3" fmla="*/ 198 h 210"/>
                  <a:gd name="T4" fmla="*/ 26 w 217"/>
                  <a:gd name="T5" fmla="*/ 181 h 210"/>
                  <a:gd name="T6" fmla="*/ 15 w 217"/>
                  <a:gd name="T7" fmla="*/ 159 h 210"/>
                  <a:gd name="T8" fmla="*/ 5 w 217"/>
                  <a:gd name="T9" fmla="*/ 135 h 210"/>
                  <a:gd name="T10" fmla="*/ 0 w 217"/>
                  <a:gd name="T11" fmla="*/ 109 h 210"/>
                  <a:gd name="T12" fmla="*/ 1 w 217"/>
                  <a:gd name="T13" fmla="*/ 82 h 210"/>
                  <a:gd name="T14" fmla="*/ 9 w 217"/>
                  <a:gd name="T15" fmla="*/ 57 h 210"/>
                  <a:gd name="T16" fmla="*/ 27 w 217"/>
                  <a:gd name="T17" fmla="*/ 35 h 210"/>
                  <a:gd name="T18" fmla="*/ 45 w 217"/>
                  <a:gd name="T19" fmla="*/ 22 h 210"/>
                  <a:gd name="T20" fmla="*/ 60 w 217"/>
                  <a:gd name="T21" fmla="*/ 12 h 210"/>
                  <a:gd name="T22" fmla="*/ 72 w 217"/>
                  <a:gd name="T23" fmla="*/ 7 h 210"/>
                  <a:gd name="T24" fmla="*/ 81 w 217"/>
                  <a:gd name="T25" fmla="*/ 5 h 210"/>
                  <a:gd name="T26" fmla="*/ 88 w 217"/>
                  <a:gd name="T27" fmla="*/ 5 h 210"/>
                  <a:gd name="T28" fmla="*/ 104 w 217"/>
                  <a:gd name="T29" fmla="*/ 0 h 210"/>
                  <a:gd name="T30" fmla="*/ 148 w 217"/>
                  <a:gd name="T31" fmla="*/ 8 h 210"/>
                  <a:gd name="T32" fmla="*/ 160 w 217"/>
                  <a:gd name="T33" fmla="*/ 12 h 210"/>
                  <a:gd name="T34" fmla="*/ 172 w 217"/>
                  <a:gd name="T35" fmla="*/ 15 h 210"/>
                  <a:gd name="T36" fmla="*/ 182 w 217"/>
                  <a:gd name="T37" fmla="*/ 19 h 210"/>
                  <a:gd name="T38" fmla="*/ 190 w 217"/>
                  <a:gd name="T39" fmla="*/ 23 h 210"/>
                  <a:gd name="T40" fmla="*/ 198 w 217"/>
                  <a:gd name="T41" fmla="*/ 27 h 210"/>
                  <a:gd name="T42" fmla="*/ 205 w 217"/>
                  <a:gd name="T43" fmla="*/ 32 h 210"/>
                  <a:gd name="T44" fmla="*/ 211 w 217"/>
                  <a:gd name="T45" fmla="*/ 38 h 210"/>
                  <a:gd name="T46" fmla="*/ 217 w 217"/>
                  <a:gd name="T47" fmla="*/ 45 h 210"/>
                  <a:gd name="T48" fmla="*/ 205 w 217"/>
                  <a:gd name="T49" fmla="*/ 40 h 210"/>
                  <a:gd name="T50" fmla="*/ 194 w 217"/>
                  <a:gd name="T51" fmla="*/ 36 h 210"/>
                  <a:gd name="T52" fmla="*/ 183 w 217"/>
                  <a:gd name="T53" fmla="*/ 33 h 210"/>
                  <a:gd name="T54" fmla="*/ 172 w 217"/>
                  <a:gd name="T55" fmla="*/ 30 h 210"/>
                  <a:gd name="T56" fmla="*/ 163 w 217"/>
                  <a:gd name="T57" fmla="*/ 27 h 210"/>
                  <a:gd name="T58" fmla="*/ 153 w 217"/>
                  <a:gd name="T59" fmla="*/ 26 h 210"/>
                  <a:gd name="T60" fmla="*/ 143 w 217"/>
                  <a:gd name="T61" fmla="*/ 24 h 210"/>
                  <a:gd name="T62" fmla="*/ 134 w 217"/>
                  <a:gd name="T63" fmla="*/ 24 h 210"/>
                  <a:gd name="T64" fmla="*/ 125 w 217"/>
                  <a:gd name="T65" fmla="*/ 24 h 210"/>
                  <a:gd name="T66" fmla="*/ 116 w 217"/>
                  <a:gd name="T67" fmla="*/ 25 h 210"/>
                  <a:gd name="T68" fmla="*/ 107 w 217"/>
                  <a:gd name="T69" fmla="*/ 27 h 210"/>
                  <a:gd name="T70" fmla="*/ 99 w 217"/>
                  <a:gd name="T71" fmla="*/ 29 h 210"/>
                  <a:gd name="T72" fmla="*/ 91 w 217"/>
                  <a:gd name="T73" fmla="*/ 33 h 210"/>
                  <a:gd name="T74" fmla="*/ 82 w 217"/>
                  <a:gd name="T75" fmla="*/ 36 h 210"/>
                  <a:gd name="T76" fmla="*/ 74 w 217"/>
                  <a:gd name="T77" fmla="*/ 41 h 210"/>
                  <a:gd name="T78" fmla="*/ 66 w 217"/>
                  <a:gd name="T79" fmla="*/ 46 h 210"/>
                  <a:gd name="T80" fmla="*/ 52 w 217"/>
                  <a:gd name="T81" fmla="*/ 61 h 210"/>
                  <a:gd name="T82" fmla="*/ 42 w 217"/>
                  <a:gd name="T83" fmla="*/ 80 h 210"/>
                  <a:gd name="T84" fmla="*/ 37 w 217"/>
                  <a:gd name="T85" fmla="*/ 103 h 210"/>
                  <a:gd name="T86" fmla="*/ 35 w 217"/>
                  <a:gd name="T87" fmla="*/ 126 h 210"/>
                  <a:gd name="T88" fmla="*/ 35 w 217"/>
                  <a:gd name="T89" fmla="*/ 151 h 210"/>
                  <a:gd name="T90" fmla="*/ 38 w 217"/>
                  <a:gd name="T91" fmla="*/ 174 h 210"/>
                  <a:gd name="T92" fmla="*/ 41 w 217"/>
                  <a:gd name="T93" fmla="*/ 194 h 210"/>
                  <a:gd name="T94" fmla="*/ 46 w 217"/>
                  <a:gd name="T9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4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09 w 182"/>
                  <a:gd name="T1" fmla="*/ 0 h 213"/>
                  <a:gd name="T2" fmla="*/ 112 w 182"/>
                  <a:gd name="T3" fmla="*/ 2 h 213"/>
                  <a:gd name="T4" fmla="*/ 118 w 182"/>
                  <a:gd name="T5" fmla="*/ 8 h 213"/>
                  <a:gd name="T6" fmla="*/ 127 w 182"/>
                  <a:gd name="T7" fmla="*/ 18 h 213"/>
                  <a:gd name="T8" fmla="*/ 137 w 182"/>
                  <a:gd name="T9" fmla="*/ 33 h 213"/>
                  <a:gd name="T10" fmla="*/ 145 w 182"/>
                  <a:gd name="T11" fmla="*/ 52 h 213"/>
                  <a:gd name="T12" fmla="*/ 150 w 182"/>
                  <a:gd name="T13" fmla="*/ 76 h 213"/>
                  <a:gd name="T14" fmla="*/ 150 w 182"/>
                  <a:gd name="T15" fmla="*/ 105 h 213"/>
                  <a:gd name="T16" fmla="*/ 144 w 182"/>
                  <a:gd name="T17" fmla="*/ 139 h 213"/>
                  <a:gd name="T18" fmla="*/ 140 w 182"/>
                  <a:gd name="T19" fmla="*/ 149 h 213"/>
                  <a:gd name="T20" fmla="*/ 136 w 182"/>
                  <a:gd name="T21" fmla="*/ 157 h 213"/>
                  <a:gd name="T22" fmla="*/ 131 w 182"/>
                  <a:gd name="T23" fmla="*/ 165 h 213"/>
                  <a:gd name="T24" fmla="*/ 125 w 182"/>
                  <a:gd name="T25" fmla="*/ 173 h 213"/>
                  <a:gd name="T26" fmla="*/ 117 w 182"/>
                  <a:gd name="T27" fmla="*/ 180 h 213"/>
                  <a:gd name="T28" fmla="*/ 110 w 182"/>
                  <a:gd name="T29" fmla="*/ 185 h 213"/>
                  <a:gd name="T30" fmla="*/ 102 w 182"/>
                  <a:gd name="T31" fmla="*/ 191 h 213"/>
                  <a:gd name="T32" fmla="*/ 92 w 182"/>
                  <a:gd name="T33" fmla="*/ 195 h 213"/>
                  <a:gd name="T34" fmla="*/ 82 w 182"/>
                  <a:gd name="T35" fmla="*/ 197 h 213"/>
                  <a:gd name="T36" fmla="*/ 72 w 182"/>
                  <a:gd name="T37" fmla="*/ 200 h 213"/>
                  <a:gd name="T38" fmla="*/ 61 w 182"/>
                  <a:gd name="T39" fmla="*/ 201 h 213"/>
                  <a:gd name="T40" fmla="*/ 49 w 182"/>
                  <a:gd name="T41" fmla="*/ 201 h 213"/>
                  <a:gd name="T42" fmla="*/ 37 w 182"/>
                  <a:gd name="T43" fmla="*/ 200 h 213"/>
                  <a:gd name="T44" fmla="*/ 25 w 182"/>
                  <a:gd name="T45" fmla="*/ 197 h 213"/>
                  <a:gd name="T46" fmla="*/ 12 w 182"/>
                  <a:gd name="T47" fmla="*/ 193 h 213"/>
                  <a:gd name="T48" fmla="*/ 0 w 182"/>
                  <a:gd name="T49" fmla="*/ 188 h 213"/>
                  <a:gd name="T50" fmla="*/ 11 w 182"/>
                  <a:gd name="T51" fmla="*/ 195 h 213"/>
                  <a:gd name="T52" fmla="*/ 22 w 182"/>
                  <a:gd name="T53" fmla="*/ 200 h 213"/>
                  <a:gd name="T54" fmla="*/ 33 w 182"/>
                  <a:gd name="T55" fmla="*/ 205 h 213"/>
                  <a:gd name="T56" fmla="*/ 43 w 182"/>
                  <a:gd name="T57" fmla="*/ 208 h 213"/>
                  <a:gd name="T58" fmla="*/ 53 w 182"/>
                  <a:gd name="T59" fmla="*/ 211 h 213"/>
                  <a:gd name="T60" fmla="*/ 63 w 182"/>
                  <a:gd name="T61" fmla="*/ 212 h 213"/>
                  <a:gd name="T62" fmla="*/ 73 w 182"/>
                  <a:gd name="T63" fmla="*/ 213 h 213"/>
                  <a:gd name="T64" fmla="*/ 83 w 182"/>
                  <a:gd name="T65" fmla="*/ 213 h 213"/>
                  <a:gd name="T66" fmla="*/ 91 w 182"/>
                  <a:gd name="T67" fmla="*/ 212 h 213"/>
                  <a:gd name="T68" fmla="*/ 100 w 182"/>
                  <a:gd name="T69" fmla="*/ 210 h 213"/>
                  <a:gd name="T70" fmla="*/ 108 w 182"/>
                  <a:gd name="T71" fmla="*/ 208 h 213"/>
                  <a:gd name="T72" fmla="*/ 116 w 182"/>
                  <a:gd name="T73" fmla="*/ 206 h 213"/>
                  <a:gd name="T74" fmla="*/ 123 w 182"/>
                  <a:gd name="T75" fmla="*/ 203 h 213"/>
                  <a:gd name="T76" fmla="*/ 130 w 182"/>
                  <a:gd name="T77" fmla="*/ 199 h 213"/>
                  <a:gd name="T78" fmla="*/ 136 w 182"/>
                  <a:gd name="T79" fmla="*/ 195 h 213"/>
                  <a:gd name="T80" fmla="*/ 142 w 182"/>
                  <a:gd name="T81" fmla="*/ 191 h 213"/>
                  <a:gd name="T82" fmla="*/ 158 w 182"/>
                  <a:gd name="T83" fmla="*/ 176 h 213"/>
                  <a:gd name="T84" fmla="*/ 169 w 182"/>
                  <a:gd name="T85" fmla="*/ 161 h 213"/>
                  <a:gd name="T86" fmla="*/ 176 w 182"/>
                  <a:gd name="T87" fmla="*/ 144 h 213"/>
                  <a:gd name="T88" fmla="*/ 179 w 182"/>
                  <a:gd name="T89" fmla="*/ 128 h 213"/>
                  <a:gd name="T90" fmla="*/ 181 w 182"/>
                  <a:gd name="T91" fmla="*/ 111 h 213"/>
                  <a:gd name="T92" fmla="*/ 181 w 182"/>
                  <a:gd name="T93" fmla="*/ 95 h 213"/>
                  <a:gd name="T94" fmla="*/ 182 w 182"/>
                  <a:gd name="T95" fmla="*/ 79 h 213"/>
                  <a:gd name="T96" fmla="*/ 173 w 182"/>
                  <a:gd name="T97" fmla="*/ 46 h 213"/>
                  <a:gd name="T98" fmla="*/ 156 w 182"/>
                  <a:gd name="T99" fmla="*/ 21 h 213"/>
                  <a:gd name="T100" fmla="*/ 151 w 182"/>
                  <a:gd name="T101" fmla="*/ 18 h 213"/>
                  <a:gd name="T102" fmla="*/ 147 w 182"/>
                  <a:gd name="T103" fmla="*/ 15 h 213"/>
                  <a:gd name="T104" fmla="*/ 142 w 182"/>
                  <a:gd name="T105" fmla="*/ 13 h 213"/>
                  <a:gd name="T106" fmla="*/ 138 w 182"/>
                  <a:gd name="T107" fmla="*/ 11 h 213"/>
                  <a:gd name="T108" fmla="*/ 132 w 182"/>
                  <a:gd name="T109" fmla="*/ 9 h 213"/>
                  <a:gd name="T110" fmla="*/ 126 w 182"/>
                  <a:gd name="T111" fmla="*/ 6 h 213"/>
                  <a:gd name="T112" fmla="*/ 119 w 182"/>
                  <a:gd name="T113" fmla="*/ 3 h 213"/>
                  <a:gd name="T114" fmla="*/ 109 w 182"/>
                  <a:gd name="T115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4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94 w 128"/>
                  <a:gd name="T1" fmla="*/ 0 h 217"/>
                  <a:gd name="T2" fmla="*/ 105 w 128"/>
                  <a:gd name="T3" fmla="*/ 9 h 217"/>
                  <a:gd name="T4" fmla="*/ 115 w 128"/>
                  <a:gd name="T5" fmla="*/ 27 h 217"/>
                  <a:gd name="T6" fmla="*/ 123 w 128"/>
                  <a:gd name="T7" fmla="*/ 50 h 217"/>
                  <a:gd name="T8" fmla="*/ 128 w 128"/>
                  <a:gd name="T9" fmla="*/ 78 h 217"/>
                  <a:gd name="T10" fmla="*/ 127 w 128"/>
                  <a:gd name="T11" fmla="*/ 111 h 217"/>
                  <a:gd name="T12" fmla="*/ 116 w 128"/>
                  <a:gd name="T13" fmla="*/ 145 h 217"/>
                  <a:gd name="T14" fmla="*/ 94 w 128"/>
                  <a:gd name="T15" fmla="*/ 181 h 217"/>
                  <a:gd name="T16" fmla="*/ 60 w 128"/>
                  <a:gd name="T17" fmla="*/ 217 h 217"/>
                  <a:gd name="T18" fmla="*/ 49 w 128"/>
                  <a:gd name="T19" fmla="*/ 213 h 217"/>
                  <a:gd name="T20" fmla="*/ 38 w 128"/>
                  <a:gd name="T21" fmla="*/ 210 h 217"/>
                  <a:gd name="T22" fmla="*/ 26 w 128"/>
                  <a:gd name="T23" fmla="*/ 205 h 217"/>
                  <a:gd name="T24" fmla="*/ 16 w 128"/>
                  <a:gd name="T25" fmla="*/ 201 h 217"/>
                  <a:gd name="T26" fmla="*/ 8 w 128"/>
                  <a:gd name="T27" fmla="*/ 196 h 217"/>
                  <a:gd name="T28" fmla="*/ 2 w 128"/>
                  <a:gd name="T29" fmla="*/ 190 h 217"/>
                  <a:gd name="T30" fmla="*/ 0 w 128"/>
                  <a:gd name="T31" fmla="*/ 183 h 217"/>
                  <a:gd name="T32" fmla="*/ 1 w 128"/>
                  <a:gd name="T33" fmla="*/ 178 h 217"/>
                  <a:gd name="T34" fmla="*/ 13 w 128"/>
                  <a:gd name="T35" fmla="*/ 171 h 217"/>
                  <a:gd name="T36" fmla="*/ 29 w 128"/>
                  <a:gd name="T37" fmla="*/ 161 h 217"/>
                  <a:gd name="T38" fmla="*/ 46 w 128"/>
                  <a:gd name="T39" fmla="*/ 150 h 217"/>
                  <a:gd name="T40" fmla="*/ 63 w 128"/>
                  <a:gd name="T41" fmla="*/ 134 h 217"/>
                  <a:gd name="T42" fmla="*/ 79 w 128"/>
                  <a:gd name="T43" fmla="*/ 112 h 217"/>
                  <a:gd name="T44" fmla="*/ 91 w 128"/>
                  <a:gd name="T45" fmla="*/ 83 h 217"/>
                  <a:gd name="T46" fmla="*/ 97 w 128"/>
                  <a:gd name="T47" fmla="*/ 46 h 217"/>
                  <a:gd name="T48" fmla="*/ 94 w 128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4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75 w 117"/>
                  <a:gd name="T1" fmla="*/ 0 h 132"/>
                  <a:gd name="T2" fmla="*/ 0 w 117"/>
                  <a:gd name="T3" fmla="*/ 25 h 132"/>
                  <a:gd name="T4" fmla="*/ 3 w 117"/>
                  <a:gd name="T5" fmla="*/ 26 h 132"/>
                  <a:gd name="T6" fmla="*/ 14 w 117"/>
                  <a:gd name="T7" fmla="*/ 29 h 132"/>
                  <a:gd name="T8" fmla="*/ 29 w 117"/>
                  <a:gd name="T9" fmla="*/ 36 h 132"/>
                  <a:gd name="T10" fmla="*/ 46 w 117"/>
                  <a:gd name="T11" fmla="*/ 47 h 132"/>
                  <a:gd name="T12" fmla="*/ 66 w 117"/>
                  <a:gd name="T13" fmla="*/ 62 h 132"/>
                  <a:gd name="T14" fmla="*/ 84 w 117"/>
                  <a:gd name="T15" fmla="*/ 80 h 132"/>
                  <a:gd name="T16" fmla="*/ 102 w 117"/>
                  <a:gd name="T17" fmla="*/ 103 h 132"/>
                  <a:gd name="T18" fmla="*/ 116 w 117"/>
                  <a:gd name="T19" fmla="*/ 132 h 132"/>
                  <a:gd name="T20" fmla="*/ 117 w 117"/>
                  <a:gd name="T21" fmla="*/ 120 h 132"/>
                  <a:gd name="T22" fmla="*/ 115 w 117"/>
                  <a:gd name="T23" fmla="*/ 107 h 132"/>
                  <a:gd name="T24" fmla="*/ 108 w 117"/>
                  <a:gd name="T25" fmla="*/ 90 h 132"/>
                  <a:gd name="T26" fmla="*/ 99 w 117"/>
                  <a:gd name="T27" fmla="*/ 74 h 132"/>
                  <a:gd name="T28" fmla="*/ 89 w 117"/>
                  <a:gd name="T29" fmla="*/ 58 h 132"/>
                  <a:gd name="T30" fmla="*/ 78 w 117"/>
                  <a:gd name="T31" fmla="*/ 45 h 132"/>
                  <a:gd name="T32" fmla="*/ 67 w 117"/>
                  <a:gd name="T33" fmla="*/ 36 h 132"/>
                  <a:gd name="T34" fmla="*/ 58 w 117"/>
                  <a:gd name="T35" fmla="*/ 32 h 132"/>
                  <a:gd name="T36" fmla="*/ 69 w 117"/>
                  <a:gd name="T37" fmla="*/ 29 h 132"/>
                  <a:gd name="T38" fmla="*/ 79 w 117"/>
                  <a:gd name="T39" fmla="*/ 28 h 132"/>
                  <a:gd name="T40" fmla="*/ 89 w 117"/>
                  <a:gd name="T41" fmla="*/ 26 h 132"/>
                  <a:gd name="T42" fmla="*/ 98 w 117"/>
                  <a:gd name="T43" fmla="*/ 25 h 132"/>
                  <a:gd name="T44" fmla="*/ 105 w 117"/>
                  <a:gd name="T45" fmla="*/ 24 h 132"/>
                  <a:gd name="T46" fmla="*/ 109 w 117"/>
                  <a:gd name="T47" fmla="*/ 22 h 132"/>
                  <a:gd name="T48" fmla="*/ 113 w 117"/>
                  <a:gd name="T49" fmla="*/ 21 h 132"/>
                  <a:gd name="T50" fmla="*/ 114 w 117"/>
                  <a:gd name="T51" fmla="*/ 21 h 132"/>
                  <a:gd name="T52" fmla="*/ 75 w 117"/>
                  <a:gd name="T5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5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29 w 29"/>
                  <a:gd name="T1" fmla="*/ 0 h 77"/>
                  <a:gd name="T2" fmla="*/ 23 w 29"/>
                  <a:gd name="T3" fmla="*/ 0 h 77"/>
                  <a:gd name="T4" fmla="*/ 16 w 29"/>
                  <a:gd name="T5" fmla="*/ 4 h 77"/>
                  <a:gd name="T6" fmla="*/ 9 w 29"/>
                  <a:gd name="T7" fmla="*/ 9 h 77"/>
                  <a:gd name="T8" fmla="*/ 4 w 29"/>
                  <a:gd name="T9" fmla="*/ 19 h 77"/>
                  <a:gd name="T10" fmla="*/ 1 w 29"/>
                  <a:gd name="T11" fmla="*/ 30 h 77"/>
                  <a:gd name="T12" fmla="*/ 0 w 29"/>
                  <a:gd name="T13" fmla="*/ 44 h 77"/>
                  <a:gd name="T14" fmla="*/ 3 w 29"/>
                  <a:gd name="T15" fmla="*/ 60 h 77"/>
                  <a:gd name="T16" fmla="*/ 11 w 29"/>
                  <a:gd name="T17" fmla="*/ 77 h 77"/>
                  <a:gd name="T18" fmla="*/ 15 w 29"/>
                  <a:gd name="T19" fmla="*/ 53 h 77"/>
                  <a:gd name="T20" fmla="*/ 19 w 29"/>
                  <a:gd name="T21" fmla="*/ 37 h 77"/>
                  <a:gd name="T22" fmla="*/ 23 w 29"/>
                  <a:gd name="T23" fmla="*/ 22 h 77"/>
                  <a:gd name="T24" fmla="*/ 29 w 29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555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6555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12 w 207"/>
                    <a:gd name="T1" fmla="*/ 44 h 564"/>
                    <a:gd name="T2" fmla="*/ 6 w 207"/>
                    <a:gd name="T3" fmla="*/ 72 h 564"/>
                    <a:gd name="T4" fmla="*/ 3 w 207"/>
                    <a:gd name="T5" fmla="*/ 99 h 564"/>
                    <a:gd name="T6" fmla="*/ 0 w 207"/>
                    <a:gd name="T7" fmla="*/ 125 h 564"/>
                    <a:gd name="T8" fmla="*/ 0 w 207"/>
                    <a:gd name="T9" fmla="*/ 151 h 564"/>
                    <a:gd name="T10" fmla="*/ 3 w 207"/>
                    <a:gd name="T11" fmla="*/ 180 h 564"/>
                    <a:gd name="T12" fmla="*/ 7 w 207"/>
                    <a:gd name="T13" fmla="*/ 211 h 564"/>
                    <a:gd name="T14" fmla="*/ 16 w 207"/>
                    <a:gd name="T15" fmla="*/ 247 h 564"/>
                    <a:gd name="T16" fmla="*/ 29 w 207"/>
                    <a:gd name="T17" fmla="*/ 287 h 564"/>
                    <a:gd name="T18" fmla="*/ 43 w 207"/>
                    <a:gd name="T19" fmla="*/ 325 h 564"/>
                    <a:gd name="T20" fmla="*/ 61 w 207"/>
                    <a:gd name="T21" fmla="*/ 364 h 564"/>
                    <a:gd name="T22" fmla="*/ 83 w 207"/>
                    <a:gd name="T23" fmla="*/ 406 h 564"/>
                    <a:gd name="T24" fmla="*/ 106 w 207"/>
                    <a:gd name="T25" fmla="*/ 446 h 564"/>
                    <a:gd name="T26" fmla="*/ 132 w 207"/>
                    <a:gd name="T27" fmla="*/ 483 h 564"/>
                    <a:gd name="T28" fmla="*/ 157 w 207"/>
                    <a:gd name="T29" fmla="*/ 516 h 564"/>
                    <a:gd name="T30" fmla="*/ 182 w 207"/>
                    <a:gd name="T31" fmla="*/ 544 h 564"/>
                    <a:gd name="T32" fmla="*/ 207 w 207"/>
                    <a:gd name="T33" fmla="*/ 564 h 564"/>
                    <a:gd name="T34" fmla="*/ 160 w 207"/>
                    <a:gd name="T35" fmla="*/ 501 h 564"/>
                    <a:gd name="T36" fmla="*/ 127 w 207"/>
                    <a:gd name="T37" fmla="*/ 448 h 564"/>
                    <a:gd name="T38" fmla="*/ 103 w 207"/>
                    <a:gd name="T39" fmla="*/ 405 h 564"/>
                    <a:gd name="T40" fmla="*/ 87 w 207"/>
                    <a:gd name="T41" fmla="*/ 368 h 564"/>
                    <a:gd name="T42" fmla="*/ 75 w 207"/>
                    <a:gd name="T43" fmla="*/ 337 h 564"/>
                    <a:gd name="T44" fmla="*/ 68 w 207"/>
                    <a:gd name="T45" fmla="*/ 309 h 564"/>
                    <a:gd name="T46" fmla="*/ 63 w 207"/>
                    <a:gd name="T47" fmla="*/ 285 h 564"/>
                    <a:gd name="T48" fmla="*/ 56 w 207"/>
                    <a:gd name="T49" fmla="*/ 261 h 564"/>
                    <a:gd name="T50" fmla="*/ 44 w 207"/>
                    <a:gd name="T51" fmla="*/ 205 h 564"/>
                    <a:gd name="T52" fmla="*/ 41 w 207"/>
                    <a:gd name="T53" fmla="*/ 140 h 564"/>
                    <a:gd name="T54" fmla="*/ 43 w 207"/>
                    <a:gd name="T55" fmla="*/ 68 h 564"/>
                    <a:gd name="T56" fmla="*/ 50 w 207"/>
                    <a:gd name="T57" fmla="*/ 0 h 564"/>
                    <a:gd name="T58" fmla="*/ 12 w 207"/>
                    <a:gd name="T59" fmla="*/ 4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55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9 h 232"/>
                    <a:gd name="T2" fmla="*/ 14 w 47"/>
                    <a:gd name="T3" fmla="*/ 55 h 232"/>
                    <a:gd name="T4" fmla="*/ 22 w 47"/>
                    <a:gd name="T5" fmla="*/ 101 h 232"/>
                    <a:gd name="T6" fmla="*/ 24 w 47"/>
                    <a:gd name="T7" fmla="*/ 159 h 232"/>
                    <a:gd name="T8" fmla="*/ 19 w 47"/>
                    <a:gd name="T9" fmla="*/ 232 h 232"/>
                    <a:gd name="T10" fmla="*/ 45 w 47"/>
                    <a:gd name="T11" fmla="*/ 217 h 232"/>
                    <a:gd name="T12" fmla="*/ 47 w 47"/>
                    <a:gd name="T13" fmla="*/ 178 h 232"/>
                    <a:gd name="T14" fmla="*/ 47 w 47"/>
                    <a:gd name="T15" fmla="*/ 140 h 232"/>
                    <a:gd name="T16" fmla="*/ 45 w 47"/>
                    <a:gd name="T17" fmla="*/ 103 h 232"/>
                    <a:gd name="T18" fmla="*/ 41 w 47"/>
                    <a:gd name="T19" fmla="*/ 71 h 232"/>
                    <a:gd name="T20" fmla="*/ 36 w 47"/>
                    <a:gd name="T21" fmla="*/ 52 h 232"/>
                    <a:gd name="T22" fmla="*/ 29 w 47"/>
                    <a:gd name="T23" fmla="*/ 34 h 232"/>
                    <a:gd name="T24" fmla="*/ 22 w 47"/>
                    <a:gd name="T25" fmla="*/ 17 h 232"/>
                    <a:gd name="T26" fmla="*/ 13 w 47"/>
                    <a:gd name="T27" fmla="*/ 0 h 232"/>
                    <a:gd name="T28" fmla="*/ 0 w 47"/>
                    <a:gd name="T29" fmla="*/ 19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555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87 w 87"/>
                    <a:gd name="T1" fmla="*/ 22 h 40"/>
                    <a:gd name="T2" fmla="*/ 77 w 87"/>
                    <a:gd name="T3" fmla="*/ 17 h 40"/>
                    <a:gd name="T4" fmla="*/ 68 w 87"/>
                    <a:gd name="T5" fmla="*/ 12 h 40"/>
                    <a:gd name="T6" fmla="*/ 58 w 87"/>
                    <a:gd name="T7" fmla="*/ 7 h 40"/>
                    <a:gd name="T8" fmla="*/ 47 w 87"/>
                    <a:gd name="T9" fmla="*/ 5 h 40"/>
                    <a:gd name="T10" fmla="*/ 37 w 87"/>
                    <a:gd name="T11" fmla="*/ 3 h 40"/>
                    <a:gd name="T12" fmla="*/ 26 w 87"/>
                    <a:gd name="T13" fmla="*/ 2 h 40"/>
                    <a:gd name="T14" fmla="*/ 13 w 87"/>
                    <a:gd name="T15" fmla="*/ 0 h 40"/>
                    <a:gd name="T16" fmla="*/ 0 w 87"/>
                    <a:gd name="T17" fmla="*/ 2 h 40"/>
                    <a:gd name="T18" fmla="*/ 6 w 87"/>
                    <a:gd name="T19" fmla="*/ 6 h 40"/>
                    <a:gd name="T20" fmla="*/ 14 w 87"/>
                    <a:gd name="T21" fmla="*/ 10 h 40"/>
                    <a:gd name="T22" fmla="*/ 22 w 87"/>
                    <a:gd name="T23" fmla="*/ 14 h 40"/>
                    <a:gd name="T24" fmla="*/ 33 w 87"/>
                    <a:gd name="T25" fmla="*/ 18 h 40"/>
                    <a:gd name="T26" fmla="*/ 42 w 87"/>
                    <a:gd name="T27" fmla="*/ 22 h 40"/>
                    <a:gd name="T28" fmla="*/ 52 w 87"/>
                    <a:gd name="T29" fmla="*/ 27 h 40"/>
                    <a:gd name="T30" fmla="*/ 64 w 87"/>
                    <a:gd name="T31" fmla="*/ 33 h 40"/>
                    <a:gd name="T32" fmla="*/ 74 w 87"/>
                    <a:gd name="T33" fmla="*/ 40 h 40"/>
                    <a:gd name="T34" fmla="*/ 87 w 87"/>
                    <a:gd name="T35" fmla="*/ 2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65555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65556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57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58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5559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6556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6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6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5563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65564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83 w 83"/>
                  <a:gd name="T1" fmla="*/ 28 h 117"/>
                  <a:gd name="T2" fmla="*/ 27 w 83"/>
                  <a:gd name="T3" fmla="*/ 0 h 117"/>
                  <a:gd name="T4" fmla="*/ 0 w 83"/>
                  <a:gd name="T5" fmla="*/ 117 h 117"/>
                  <a:gd name="T6" fmla="*/ 83 w 83"/>
                  <a:gd name="T7" fmla="*/ 28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65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98 h 98"/>
                  <a:gd name="T2" fmla="*/ 118 w 140"/>
                  <a:gd name="T3" fmla="*/ 0 h 98"/>
                  <a:gd name="T4" fmla="*/ 140 w 140"/>
                  <a:gd name="T5" fmla="*/ 49 h 98"/>
                  <a:gd name="T6" fmla="*/ 0 w 140"/>
                  <a:gd name="T7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5566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7 h 49"/>
                  <a:gd name="T2" fmla="*/ 145 w 145"/>
                  <a:gd name="T3" fmla="*/ 0 h 49"/>
                  <a:gd name="T4" fmla="*/ 131 w 145"/>
                  <a:gd name="T5" fmla="*/ 49 h 49"/>
                  <a:gd name="T6" fmla="*/ 0 w 145"/>
                  <a:gd name="T7" fmla="*/ 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556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6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5 h 237"/>
                <a:gd name="T4" fmla="*/ 3 w 257"/>
                <a:gd name="T5" fmla="*/ 50 h 237"/>
                <a:gd name="T6" fmla="*/ 6 w 257"/>
                <a:gd name="T7" fmla="*/ 75 h 237"/>
                <a:gd name="T8" fmla="*/ 11 w 257"/>
                <a:gd name="T9" fmla="*/ 98 h 237"/>
                <a:gd name="T10" fmla="*/ 18 w 257"/>
                <a:gd name="T11" fmla="*/ 119 h 237"/>
                <a:gd name="T12" fmla="*/ 27 w 257"/>
                <a:gd name="T13" fmla="*/ 141 h 237"/>
                <a:gd name="T14" fmla="*/ 38 w 257"/>
                <a:gd name="T15" fmla="*/ 161 h 237"/>
                <a:gd name="T16" fmla="*/ 51 w 257"/>
                <a:gd name="T17" fmla="*/ 178 h 237"/>
                <a:gd name="T18" fmla="*/ 67 w 257"/>
                <a:gd name="T19" fmla="*/ 194 h 237"/>
                <a:gd name="T20" fmla="*/ 86 w 257"/>
                <a:gd name="T21" fmla="*/ 208 h 237"/>
                <a:gd name="T22" fmla="*/ 106 w 257"/>
                <a:gd name="T23" fmla="*/ 219 h 237"/>
                <a:gd name="T24" fmla="*/ 131 w 257"/>
                <a:gd name="T25" fmla="*/ 228 h 237"/>
                <a:gd name="T26" fmla="*/ 158 w 257"/>
                <a:gd name="T27" fmla="*/ 234 h 237"/>
                <a:gd name="T28" fmla="*/ 188 w 257"/>
                <a:gd name="T29" fmla="*/ 237 h 237"/>
                <a:gd name="T30" fmla="*/ 220 w 257"/>
                <a:gd name="T31" fmla="*/ 236 h 237"/>
                <a:gd name="T32" fmla="*/ 257 w 257"/>
                <a:gd name="T33" fmla="*/ 232 h 237"/>
                <a:gd name="T34" fmla="*/ 224 w 257"/>
                <a:gd name="T35" fmla="*/ 227 h 237"/>
                <a:gd name="T36" fmla="*/ 195 w 257"/>
                <a:gd name="T37" fmla="*/ 220 h 237"/>
                <a:gd name="T38" fmla="*/ 170 w 257"/>
                <a:gd name="T39" fmla="*/ 212 h 237"/>
                <a:gd name="T40" fmla="*/ 148 w 257"/>
                <a:gd name="T41" fmla="*/ 204 h 237"/>
                <a:gd name="T42" fmla="*/ 128 w 257"/>
                <a:gd name="T43" fmla="*/ 193 h 237"/>
                <a:gd name="T44" fmla="*/ 112 w 257"/>
                <a:gd name="T45" fmla="*/ 182 h 237"/>
                <a:gd name="T46" fmla="*/ 97 w 257"/>
                <a:gd name="T47" fmla="*/ 169 h 237"/>
                <a:gd name="T48" fmla="*/ 84 w 257"/>
                <a:gd name="T49" fmla="*/ 155 h 237"/>
                <a:gd name="T50" fmla="*/ 72 w 257"/>
                <a:gd name="T51" fmla="*/ 141 h 237"/>
                <a:gd name="T52" fmla="*/ 61 w 257"/>
                <a:gd name="T53" fmla="*/ 125 h 237"/>
                <a:gd name="T54" fmla="*/ 52 w 257"/>
                <a:gd name="T55" fmla="*/ 107 h 237"/>
                <a:gd name="T56" fmla="*/ 43 w 257"/>
                <a:gd name="T57" fmla="*/ 88 h 237"/>
                <a:gd name="T58" fmla="*/ 33 w 257"/>
                <a:gd name="T59" fmla="*/ 69 h 237"/>
                <a:gd name="T60" fmla="*/ 23 w 257"/>
                <a:gd name="T61" fmla="*/ 47 h 237"/>
                <a:gd name="T62" fmla="*/ 12 w 257"/>
                <a:gd name="T63" fmla="*/ 24 h 237"/>
                <a:gd name="T64" fmla="*/ 0 w 257"/>
                <a:gd name="T65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77 w 124"/>
                <a:gd name="T1" fmla="*/ 0 h 110"/>
                <a:gd name="T2" fmla="*/ 124 w 124"/>
                <a:gd name="T3" fmla="*/ 108 h 110"/>
                <a:gd name="T4" fmla="*/ 120 w 124"/>
                <a:gd name="T5" fmla="*/ 107 h 110"/>
                <a:gd name="T6" fmla="*/ 107 w 124"/>
                <a:gd name="T7" fmla="*/ 105 h 110"/>
                <a:gd name="T8" fmla="*/ 89 w 124"/>
                <a:gd name="T9" fmla="*/ 101 h 110"/>
                <a:gd name="T10" fmla="*/ 68 w 124"/>
                <a:gd name="T11" fmla="*/ 99 h 110"/>
                <a:gd name="T12" fmla="*/ 45 w 124"/>
                <a:gd name="T13" fmla="*/ 97 h 110"/>
                <a:gd name="T14" fmla="*/ 25 w 124"/>
                <a:gd name="T15" fmla="*/ 98 h 110"/>
                <a:gd name="T16" fmla="*/ 9 w 124"/>
                <a:gd name="T17" fmla="*/ 102 h 110"/>
                <a:gd name="T18" fmla="*/ 0 w 124"/>
                <a:gd name="T19" fmla="*/ 110 h 110"/>
                <a:gd name="T20" fmla="*/ 4 w 124"/>
                <a:gd name="T21" fmla="*/ 98 h 110"/>
                <a:gd name="T22" fmla="*/ 8 w 124"/>
                <a:gd name="T23" fmla="*/ 89 h 110"/>
                <a:gd name="T24" fmla="*/ 16 w 124"/>
                <a:gd name="T25" fmla="*/ 82 h 110"/>
                <a:gd name="T26" fmla="*/ 25 w 124"/>
                <a:gd name="T27" fmla="*/ 76 h 110"/>
                <a:gd name="T28" fmla="*/ 36 w 124"/>
                <a:gd name="T29" fmla="*/ 72 h 110"/>
                <a:gd name="T30" fmla="*/ 47 w 124"/>
                <a:gd name="T31" fmla="*/ 71 h 110"/>
                <a:gd name="T32" fmla="*/ 59 w 124"/>
                <a:gd name="T33" fmla="*/ 71 h 110"/>
                <a:gd name="T34" fmla="*/ 72 w 124"/>
                <a:gd name="T35" fmla="*/ 74 h 110"/>
                <a:gd name="T36" fmla="*/ 73 w 124"/>
                <a:gd name="T37" fmla="*/ 71 h 110"/>
                <a:gd name="T38" fmla="*/ 70 w 124"/>
                <a:gd name="T39" fmla="*/ 56 h 110"/>
                <a:gd name="T40" fmla="*/ 67 w 124"/>
                <a:gd name="T41" fmla="*/ 38 h 110"/>
                <a:gd name="T42" fmla="*/ 65 w 124"/>
                <a:gd name="T43" fmla="*/ 30 h 110"/>
                <a:gd name="T44" fmla="*/ 63 w 124"/>
                <a:gd name="T45" fmla="*/ 30 h 110"/>
                <a:gd name="T46" fmla="*/ 61 w 124"/>
                <a:gd name="T47" fmla="*/ 29 h 110"/>
                <a:gd name="T48" fmla="*/ 59 w 124"/>
                <a:gd name="T49" fmla="*/ 26 h 110"/>
                <a:gd name="T50" fmla="*/ 57 w 124"/>
                <a:gd name="T51" fmla="*/ 23 h 110"/>
                <a:gd name="T52" fmla="*/ 57 w 124"/>
                <a:gd name="T53" fmla="*/ 19 h 110"/>
                <a:gd name="T54" fmla="*/ 59 w 124"/>
                <a:gd name="T55" fmla="*/ 14 h 110"/>
                <a:gd name="T56" fmla="*/ 66 w 124"/>
                <a:gd name="T57" fmla="*/ 8 h 110"/>
                <a:gd name="T58" fmla="*/ 77 w 124"/>
                <a:gd name="T59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5 w 109"/>
                <a:gd name="T3" fmla="*/ 1 h 156"/>
                <a:gd name="T4" fmla="*/ 18 w 109"/>
                <a:gd name="T5" fmla="*/ 5 h 156"/>
                <a:gd name="T6" fmla="*/ 37 w 109"/>
                <a:gd name="T7" fmla="*/ 12 h 156"/>
                <a:gd name="T8" fmla="*/ 58 w 109"/>
                <a:gd name="T9" fmla="*/ 24 h 156"/>
                <a:gd name="T10" fmla="*/ 78 w 109"/>
                <a:gd name="T11" fmla="*/ 44 h 156"/>
                <a:gd name="T12" fmla="*/ 96 w 109"/>
                <a:gd name="T13" fmla="*/ 71 h 156"/>
                <a:gd name="T14" fmla="*/ 107 w 109"/>
                <a:gd name="T15" fmla="*/ 108 h 156"/>
                <a:gd name="T16" fmla="*/ 109 w 109"/>
                <a:gd name="T17" fmla="*/ 156 h 156"/>
                <a:gd name="T18" fmla="*/ 105 w 109"/>
                <a:gd name="T19" fmla="*/ 156 h 156"/>
                <a:gd name="T20" fmla="*/ 99 w 109"/>
                <a:gd name="T21" fmla="*/ 156 h 156"/>
                <a:gd name="T22" fmla="*/ 93 w 109"/>
                <a:gd name="T23" fmla="*/ 156 h 156"/>
                <a:gd name="T24" fmla="*/ 87 w 109"/>
                <a:gd name="T25" fmla="*/ 154 h 156"/>
                <a:gd name="T26" fmla="*/ 81 w 109"/>
                <a:gd name="T27" fmla="*/ 153 h 156"/>
                <a:gd name="T28" fmla="*/ 74 w 109"/>
                <a:gd name="T29" fmla="*/ 150 h 156"/>
                <a:gd name="T30" fmla="*/ 66 w 109"/>
                <a:gd name="T31" fmla="*/ 145 h 156"/>
                <a:gd name="T32" fmla="*/ 58 w 109"/>
                <a:gd name="T33" fmla="*/ 139 h 156"/>
                <a:gd name="T34" fmla="*/ 53 w 109"/>
                <a:gd name="T35" fmla="*/ 126 h 156"/>
                <a:gd name="T36" fmla="*/ 53 w 109"/>
                <a:gd name="T37" fmla="*/ 111 h 156"/>
                <a:gd name="T38" fmla="*/ 56 w 109"/>
                <a:gd name="T39" fmla="*/ 96 h 156"/>
                <a:gd name="T40" fmla="*/ 59 w 109"/>
                <a:gd name="T41" fmla="*/ 80 h 156"/>
                <a:gd name="T42" fmla="*/ 56 w 109"/>
                <a:gd name="T43" fmla="*/ 62 h 156"/>
                <a:gd name="T44" fmla="*/ 48 w 109"/>
                <a:gd name="T45" fmla="*/ 43 h 156"/>
                <a:gd name="T46" fmla="*/ 31 w 109"/>
                <a:gd name="T47" fmla="*/ 23 h 156"/>
                <a:gd name="T48" fmla="*/ 0 w 109"/>
                <a:gd name="T4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31 w 46"/>
                <a:gd name="T1" fmla="*/ 0 h 94"/>
                <a:gd name="T2" fmla="*/ 20 w 46"/>
                <a:gd name="T3" fmla="*/ 38 h 94"/>
                <a:gd name="T4" fmla="*/ 15 w 46"/>
                <a:gd name="T5" fmla="*/ 62 h 94"/>
                <a:gd name="T6" fmla="*/ 11 w 46"/>
                <a:gd name="T7" fmla="*/ 79 h 94"/>
                <a:gd name="T8" fmla="*/ 0 w 46"/>
                <a:gd name="T9" fmla="*/ 94 h 94"/>
                <a:gd name="T10" fmla="*/ 12 w 46"/>
                <a:gd name="T11" fmla="*/ 88 h 94"/>
                <a:gd name="T12" fmla="*/ 23 w 46"/>
                <a:gd name="T13" fmla="*/ 80 h 94"/>
                <a:gd name="T14" fmla="*/ 32 w 46"/>
                <a:gd name="T15" fmla="*/ 69 h 94"/>
                <a:gd name="T16" fmla="*/ 40 w 46"/>
                <a:gd name="T17" fmla="*/ 57 h 94"/>
                <a:gd name="T18" fmla="*/ 45 w 46"/>
                <a:gd name="T19" fmla="*/ 44 h 94"/>
                <a:gd name="T20" fmla="*/ 46 w 46"/>
                <a:gd name="T21" fmla="*/ 30 h 94"/>
                <a:gd name="T22" fmla="*/ 42 w 46"/>
                <a:gd name="T23" fmla="*/ 15 h 94"/>
                <a:gd name="T24" fmla="*/ 31 w 46"/>
                <a:gd name="T2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6 w 54"/>
                <a:gd name="T5" fmla="*/ 3 h 40"/>
                <a:gd name="T6" fmla="*/ 13 w 54"/>
                <a:gd name="T7" fmla="*/ 8 h 40"/>
                <a:gd name="T8" fmla="*/ 21 w 54"/>
                <a:gd name="T9" fmla="*/ 12 h 40"/>
                <a:gd name="T10" fmla="*/ 29 w 54"/>
                <a:gd name="T11" fmla="*/ 15 h 40"/>
                <a:gd name="T12" fmla="*/ 38 w 54"/>
                <a:gd name="T13" fmla="*/ 17 h 40"/>
                <a:gd name="T14" fmla="*/ 46 w 54"/>
                <a:gd name="T15" fmla="*/ 18 h 40"/>
                <a:gd name="T16" fmla="*/ 54 w 54"/>
                <a:gd name="T17" fmla="*/ 16 h 40"/>
                <a:gd name="T18" fmla="*/ 53 w 54"/>
                <a:gd name="T19" fmla="*/ 25 h 40"/>
                <a:gd name="T20" fmla="*/ 50 w 54"/>
                <a:gd name="T21" fmla="*/ 33 h 40"/>
                <a:gd name="T22" fmla="*/ 44 w 54"/>
                <a:gd name="T23" fmla="*/ 38 h 40"/>
                <a:gd name="T24" fmla="*/ 37 w 54"/>
                <a:gd name="T25" fmla="*/ 40 h 40"/>
                <a:gd name="T26" fmla="*/ 28 w 54"/>
                <a:gd name="T27" fmla="*/ 39 h 40"/>
                <a:gd name="T28" fmla="*/ 19 w 54"/>
                <a:gd name="T29" fmla="*/ 32 h 40"/>
                <a:gd name="T30" fmla="*/ 10 w 54"/>
                <a:gd name="T31" fmla="*/ 20 h 40"/>
                <a:gd name="T32" fmla="*/ 0 w 54"/>
                <a:gd name="T3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7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58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16 w 596"/>
                <a:gd name="T1" fmla="*/ 370 h 666"/>
                <a:gd name="T2" fmla="*/ 6 w 596"/>
                <a:gd name="T3" fmla="*/ 341 h 666"/>
                <a:gd name="T4" fmla="*/ 0 w 596"/>
                <a:gd name="T5" fmla="*/ 289 h 666"/>
                <a:gd name="T6" fmla="*/ 4 w 596"/>
                <a:gd name="T7" fmla="*/ 222 h 666"/>
                <a:gd name="T8" fmla="*/ 25 w 596"/>
                <a:gd name="T9" fmla="*/ 151 h 666"/>
                <a:gd name="T10" fmla="*/ 69 w 596"/>
                <a:gd name="T11" fmla="*/ 84 h 666"/>
                <a:gd name="T12" fmla="*/ 142 w 596"/>
                <a:gd name="T13" fmla="*/ 31 h 666"/>
                <a:gd name="T14" fmla="*/ 247 w 596"/>
                <a:gd name="T15" fmla="*/ 2 h 666"/>
                <a:gd name="T16" fmla="*/ 380 w 596"/>
                <a:gd name="T17" fmla="*/ 9 h 666"/>
                <a:gd name="T18" fmla="*/ 484 w 596"/>
                <a:gd name="T19" fmla="*/ 68 h 666"/>
                <a:gd name="T20" fmla="*/ 554 w 596"/>
                <a:gd name="T21" fmla="*/ 165 h 666"/>
                <a:gd name="T22" fmla="*/ 591 w 596"/>
                <a:gd name="T23" fmla="*/ 284 h 666"/>
                <a:gd name="T24" fmla="*/ 595 w 596"/>
                <a:gd name="T25" fmla="*/ 409 h 666"/>
                <a:gd name="T26" fmla="*/ 566 w 596"/>
                <a:gd name="T27" fmla="*/ 525 h 666"/>
                <a:gd name="T28" fmla="*/ 507 w 596"/>
                <a:gd name="T29" fmla="*/ 615 h 666"/>
                <a:gd name="T30" fmla="*/ 417 w 596"/>
                <a:gd name="T31" fmla="*/ 663 h 666"/>
                <a:gd name="T32" fmla="*/ 389 w 596"/>
                <a:gd name="T33" fmla="*/ 659 h 666"/>
                <a:gd name="T34" fmla="*/ 441 w 596"/>
                <a:gd name="T35" fmla="*/ 617 h 666"/>
                <a:gd name="T36" fmla="*/ 482 w 596"/>
                <a:gd name="T37" fmla="*/ 544 h 666"/>
                <a:gd name="T38" fmla="*/ 509 w 596"/>
                <a:gd name="T39" fmla="*/ 454 h 666"/>
                <a:gd name="T40" fmla="*/ 520 w 596"/>
                <a:gd name="T41" fmla="*/ 355 h 666"/>
                <a:gd name="T42" fmla="*/ 514 w 596"/>
                <a:gd name="T43" fmla="*/ 258 h 666"/>
                <a:gd name="T44" fmla="*/ 485 w 596"/>
                <a:gd name="T45" fmla="*/ 174 h 666"/>
                <a:gd name="T46" fmla="*/ 433 w 596"/>
                <a:gd name="T47" fmla="*/ 112 h 666"/>
                <a:gd name="T48" fmla="*/ 341 w 596"/>
                <a:gd name="T49" fmla="*/ 75 h 666"/>
                <a:gd name="T50" fmla="*/ 246 w 596"/>
                <a:gd name="T51" fmla="*/ 61 h 666"/>
                <a:gd name="T52" fmla="*/ 174 w 596"/>
                <a:gd name="T53" fmla="*/ 71 h 666"/>
                <a:gd name="T54" fmla="*/ 121 w 596"/>
                <a:gd name="T55" fmla="*/ 101 h 666"/>
                <a:gd name="T56" fmla="*/ 84 w 596"/>
                <a:gd name="T57" fmla="*/ 149 h 666"/>
                <a:gd name="T58" fmla="*/ 57 w 596"/>
                <a:gd name="T59" fmla="*/ 206 h 666"/>
                <a:gd name="T60" fmla="*/ 40 w 596"/>
                <a:gd name="T61" fmla="*/ 272 h 666"/>
                <a:gd name="T62" fmla="*/ 28 w 596"/>
                <a:gd name="T63" fmla="*/ 33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558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558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558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6558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6558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FF130D-9747-43C4-AD3B-140BD74D14B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611188" y="620713"/>
            <a:ext cx="8064500" cy="21605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8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Bernard MT Condensed"/>
              </a:rPr>
              <a:t>XUSH KELIBSIZ</a:t>
            </a:r>
            <a:endParaRPr lang="ru-RU" sz="2800" b="1" kern="10">
              <a:ln w="254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</a:endParaRPr>
          </a:p>
        </p:txBody>
      </p:sp>
      <p:sp>
        <p:nvSpPr>
          <p:cNvPr id="4103" name="WordArt 7" descr="Водяные капли"/>
          <p:cNvSpPr>
            <a:spLocks noChangeArrowheads="1" noChangeShapeType="1" noTextEdit="1"/>
          </p:cNvSpPr>
          <p:nvPr/>
        </p:nvSpPr>
        <p:spPr bwMode="auto">
          <a:xfrm>
            <a:off x="38100" y="2438400"/>
            <a:ext cx="9144000" cy="4114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en-US" sz="28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ernard MT Condensed"/>
              </a:rPr>
              <a:t>Hurmatli ustozlar, </a:t>
            </a:r>
          </a:p>
          <a:p>
            <a:pPr algn="ctr"/>
            <a:r>
              <a:rPr lang="en-US" sz="28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ernard MT Condensed"/>
              </a:rPr>
              <a:t>aziz mehmonlar, </a:t>
            </a:r>
          </a:p>
          <a:p>
            <a:pPr algn="ctr"/>
            <a:r>
              <a:rPr lang="en-US" sz="28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ernard MT Condensed"/>
              </a:rPr>
              <a:t> "Ona tilim-yuragimning to‘ridagi </a:t>
            </a:r>
          </a:p>
          <a:p>
            <a:pPr algn="ctr"/>
            <a:r>
              <a:rPr lang="en-US" sz="28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ernard MT Condensed"/>
              </a:rPr>
              <a:t>so‘lmas gulim" mavzusida tayyorlangan </a:t>
            </a:r>
          </a:p>
          <a:p>
            <a:pPr algn="ctr"/>
            <a:r>
              <a:rPr lang="en-US" sz="28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107763" dir="18900000" algn="ctr" rotWithShape="0">
                    <a:srgbClr val="868686">
                      <a:alpha val="50000"/>
                    </a:srgbClr>
                  </a:outerShdw>
                </a:effectLst>
                <a:latin typeface="Bernard MT Condensed"/>
              </a:rPr>
              <a:t>adabiy - badiiy kechamizga </a:t>
            </a:r>
            <a:endParaRPr lang="ru-RU" sz="28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effectLst>
                <a:outerShdw dist="107763" dir="18900000" algn="ctr" rotWithShape="0">
                  <a:srgbClr val="868686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is?Poo_o1hYPnPwFJQym9pc35aRL1J21ml1qlyX9xVY7TA"/>
          <p:cNvPicPr>
            <a:picLocks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3352800" cy="2587625"/>
          </a:xfrm>
          <a:noFill/>
          <a:ln w="38100">
            <a:solidFill>
              <a:srgbClr val="000000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8197" name="Picture 5" descr="quill_pen_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111375" cy="2895600"/>
          </a:xfrm>
          <a:prstGeom prst="rect">
            <a:avLst/>
          </a:prstGeom>
          <a:noFill/>
          <a:effectLst>
            <a:outerShdw dist="107763" dir="81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WordArt 7"/>
          <p:cNvSpPr>
            <a:spLocks noChangeArrowheads="1" noChangeShapeType="1" noTextEdit="1"/>
          </p:cNvSpPr>
          <p:nvPr/>
        </p:nvSpPr>
        <p:spPr bwMode="auto">
          <a:xfrm>
            <a:off x="609600" y="228600"/>
            <a:ext cx="7558088" cy="120491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EE7F2"/>
                    </a:gs>
                    <a:gs pos="67000">
                      <a:srgbClr val="F952A0"/>
                    </a:gs>
                    <a:gs pos="69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Stencil"/>
              </a:rPr>
              <a:t>Alisher Navoiy</a:t>
            </a:r>
            <a:endParaRPr lang="ru-RU" sz="3600" b="1" kern="10">
              <a:ln w="381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63000">
                    <a:srgbClr val="FEE7F2"/>
                  </a:gs>
                  <a:gs pos="67000">
                    <a:srgbClr val="F952A0"/>
                  </a:gs>
                  <a:gs pos="69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</a:endParaRPr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>
            <a:off x="685800" y="4343400"/>
            <a:ext cx="7772400" cy="25146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CC99FF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endParaRPr lang="ru-RU"/>
          </a:p>
        </p:txBody>
      </p:sp>
      <p:sp>
        <p:nvSpPr>
          <p:cNvPr id="8201" name="WordArt 9"/>
          <p:cNvSpPr>
            <a:spLocks noChangeArrowheads="1" noChangeShapeType="1" noTextEdit="1"/>
          </p:cNvSpPr>
          <p:nvPr/>
        </p:nvSpPr>
        <p:spPr bwMode="auto">
          <a:xfrm>
            <a:off x="1066800" y="4572000"/>
            <a:ext cx="7162800" cy="2057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Unicode MS"/>
                <a:ea typeface="Arial Unicode MS"/>
                <a:cs typeface="Arial Unicode MS"/>
              </a:rPr>
              <a:t>So‘zdurki, nishon berur o‘lukka jondin,</a:t>
            </a:r>
          </a:p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Unicode MS"/>
                <a:ea typeface="Arial Unicode MS"/>
                <a:cs typeface="Arial Unicode MS"/>
              </a:rPr>
              <a:t>Soz’durki, berur xabar jonondin,</a:t>
            </a:r>
          </a:p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Unicode MS"/>
                <a:ea typeface="Arial Unicode MS"/>
                <a:cs typeface="Arial Unicode MS"/>
              </a:rPr>
              <a:t>Insonni so'z ayladi judo hayvondin,</a:t>
            </a:r>
          </a:p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rial Unicode MS"/>
                <a:ea typeface="Arial Unicode MS"/>
                <a:cs typeface="Arial Unicode MS"/>
              </a:rPr>
              <a:t>Bilkim, guhari  sharifroq yo'q ondin.</a:t>
            </a:r>
            <a:endParaRPr lang="ru-RU" sz="28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00"/>
              </a:solidFill>
              <a:latin typeface="Arial Unicode MS"/>
              <a:ea typeface="Arial Unicode MS"/>
              <a:cs typeface="Arial Unicode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152400" y="304800"/>
            <a:ext cx="8610600" cy="1828800"/>
          </a:xfrm>
          <a:prstGeom prst="star8">
            <a:avLst>
              <a:gd name="adj" fmla="val 43417"/>
            </a:avLst>
          </a:prstGeom>
          <a:solidFill>
            <a:srgbClr val="FFCC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ZAHIRIDDIN MUHAMMAD </a:t>
            </a:r>
          </a:p>
          <a:p>
            <a:pPr algn="ctr"/>
            <a:r>
              <a:rPr lang="en-US" sz="3200" b="1">
                <a:solidFill>
                  <a:srgbClr val="0000FF"/>
                </a:solidFill>
              </a:rPr>
              <a:t>BOBUR</a:t>
            </a:r>
            <a:endParaRPr lang="ru-RU" sz="3200" b="1">
              <a:solidFill>
                <a:srgbClr val="0000FF"/>
              </a:solidFill>
            </a:endParaRPr>
          </a:p>
        </p:txBody>
      </p:sp>
      <p:pic>
        <p:nvPicPr>
          <p:cNvPr id="9221" name="Picture 5" descr="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438400"/>
            <a:ext cx="3833813" cy="3886200"/>
          </a:xfrm>
          <a:prstGeom prst="rect">
            <a:avLst/>
          </a:prstGeom>
          <a:noFill/>
          <a:ln w="3810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4724400" y="2743200"/>
            <a:ext cx="3962400" cy="3048000"/>
          </a:xfrm>
          <a:prstGeom prst="foldedCorner">
            <a:avLst>
              <a:gd name="adj" fmla="val 24718"/>
            </a:avLst>
          </a:prstGeom>
          <a:solidFill>
            <a:srgbClr val="F4F9C1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pic>
        <p:nvPicPr>
          <p:cNvPr id="9223" name="Picture 7" descr="fg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5" y="2870200"/>
            <a:ext cx="2943225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ibbon2Sharp" descr="Пергамент"/>
          <p:cNvSpPr>
            <a:spLocks noEditPoints="1" noChangeArrowheads="1"/>
          </p:cNvSpPr>
          <p:nvPr/>
        </p:nvSpPr>
        <p:spPr bwMode="auto">
          <a:xfrm>
            <a:off x="250825" y="188913"/>
            <a:ext cx="8353425" cy="2519362"/>
          </a:xfrm>
          <a:custGeom>
            <a:avLst/>
            <a:gdLst>
              <a:gd name="G0" fmla="+- 0 0 0"/>
              <a:gd name="G1" fmla="+- 3173 0 0"/>
              <a:gd name="G2" fmla="+- 3173 2700 0"/>
              <a:gd name="G3" fmla="+- 21600 0 G2"/>
              <a:gd name="G4" fmla="+- 21600 0 G1"/>
              <a:gd name="G5" fmla="+- 3294 0 0"/>
              <a:gd name="G6" fmla="+- 10800 0 3294"/>
              <a:gd name="G7" fmla="*/ 3294 2 1"/>
              <a:gd name="G8" fmla="+- 21600 0 G7"/>
              <a:gd name="G9" fmla="+- 10800 3294 0"/>
              <a:gd name="G10" fmla="+- 21600 0 3294"/>
              <a:gd name="T0" fmla="*/ 10800 w 21600"/>
              <a:gd name="T1" fmla="*/ 3294 h 21600"/>
              <a:gd name="T2" fmla="*/ 2700 w 21600"/>
              <a:gd name="T3" fmla="*/ 7506 h 21600"/>
              <a:gd name="T4" fmla="*/ 10800 w 21600"/>
              <a:gd name="T5" fmla="*/ 18306 h 21600"/>
              <a:gd name="T6" fmla="*/ 18900 w 21600"/>
              <a:gd name="T7" fmla="*/ 14094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G1 w 21600"/>
              <a:gd name="T13" fmla="*/ G5 h 21600"/>
              <a:gd name="T14" fmla="*/ G4 w 21600"/>
              <a:gd name="T15" fmla="*/ G1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 extrusionOk="0">
                <a:moveTo>
                  <a:pt x="0" y="0"/>
                </a:moveTo>
                <a:lnTo>
                  <a:pt x="2700" y="7506"/>
                </a:lnTo>
                <a:lnTo>
                  <a:pt x="0" y="15012"/>
                </a:lnTo>
                <a:lnTo>
                  <a:pt x="3173" y="15012"/>
                </a:lnTo>
                <a:lnTo>
                  <a:pt x="3173" y="18306"/>
                </a:lnTo>
                <a:lnTo>
                  <a:pt x="15727" y="18306"/>
                </a:lnTo>
                <a:lnTo>
                  <a:pt x="15727" y="21600"/>
                </a:lnTo>
                <a:lnTo>
                  <a:pt x="21600" y="21600"/>
                </a:lnTo>
                <a:lnTo>
                  <a:pt x="18900" y="14094"/>
                </a:lnTo>
                <a:lnTo>
                  <a:pt x="21600" y="6588"/>
                </a:lnTo>
                <a:lnTo>
                  <a:pt x="18427" y="6588"/>
                </a:lnTo>
                <a:lnTo>
                  <a:pt x="18427" y="3294"/>
                </a:lnTo>
                <a:lnTo>
                  <a:pt x="5873" y="3294"/>
                </a:lnTo>
                <a:lnTo>
                  <a:pt x="5873" y="0"/>
                </a:lnTo>
                <a:close/>
              </a:path>
              <a:path w="21600" h="21600" fill="none" extrusionOk="0">
                <a:moveTo>
                  <a:pt x="5873" y="3294"/>
                </a:moveTo>
                <a:lnTo>
                  <a:pt x="3173" y="3294"/>
                </a:lnTo>
                <a:lnTo>
                  <a:pt x="3173" y="15012"/>
                </a:lnTo>
              </a:path>
              <a:path w="21600" h="21600" fill="none" extrusionOk="0">
                <a:moveTo>
                  <a:pt x="5873" y="0"/>
                </a:moveTo>
                <a:lnTo>
                  <a:pt x="3173" y="3294"/>
                </a:lnTo>
              </a:path>
              <a:path w="21600" h="21600" fill="none" extrusionOk="0">
                <a:moveTo>
                  <a:pt x="15727" y="18306"/>
                </a:moveTo>
                <a:lnTo>
                  <a:pt x="18427" y="18306"/>
                </a:lnTo>
                <a:lnTo>
                  <a:pt x="18427" y="6588"/>
                </a:lnTo>
              </a:path>
              <a:path w="21600" h="21600" fill="none" extrusionOk="0">
                <a:moveTo>
                  <a:pt x="15727" y="21600"/>
                </a:moveTo>
                <a:lnTo>
                  <a:pt x="18427" y="18306"/>
                </a:lnTo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 w="254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endParaRPr lang="en-US" sz="1200" b="1">
              <a:solidFill>
                <a:schemeClr val="accent2"/>
              </a:solidFill>
              <a:latin typeface="Wide Latin" pitchFamily="18" charset="0"/>
            </a:endParaRPr>
          </a:p>
          <a:p>
            <a:pPr algn="ctr"/>
            <a:r>
              <a:rPr lang="en-US" sz="3600" b="1">
                <a:solidFill>
                  <a:srgbClr val="0000FF"/>
                </a:solidFill>
                <a:latin typeface="Wide Latin" pitchFamily="18" charset="0"/>
              </a:rPr>
              <a:t>Jahon otin Uvaysiy</a:t>
            </a:r>
            <a:endParaRPr lang="ru-RU" sz="3600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 rot="10800000">
            <a:off x="3810000" y="2895600"/>
            <a:ext cx="5105400" cy="2667000"/>
          </a:xfrm>
          <a:prstGeom prst="bracePair">
            <a:avLst>
              <a:gd name="adj" fmla="val 8333"/>
            </a:avLst>
          </a:prstGeom>
          <a:solidFill>
            <a:srgbClr val="CC99FF"/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en-US" sz="1600" b="1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600" b="1">
                <a:solidFill>
                  <a:srgbClr val="000000"/>
                </a:solidFill>
                <a:latin typeface="Arial" charset="0"/>
              </a:rPr>
              <a:t>O’z tilin sevganlarga mahliyo Uvaysiyman</a:t>
            </a:r>
          </a:p>
          <a:p>
            <a:pPr algn="ctr"/>
            <a:endParaRPr lang="en-US" sz="800" b="1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600" b="1">
                <a:solidFill>
                  <a:srgbClr val="000000"/>
                </a:solidFill>
                <a:latin typeface="Arial" charset="0"/>
              </a:rPr>
              <a:t>Qayda o’z elin bo’lsa, oshno Uvaysiyman</a:t>
            </a:r>
          </a:p>
          <a:p>
            <a:pPr algn="ctr"/>
            <a:endParaRPr lang="en-US" sz="800" b="1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600" b="1">
                <a:solidFill>
                  <a:srgbClr val="000000"/>
                </a:solidFill>
                <a:latin typeface="Arial" charset="0"/>
              </a:rPr>
              <a:t>Bulbulsifat nutq aylab zabonimni rost etgum</a:t>
            </a:r>
          </a:p>
          <a:p>
            <a:pPr algn="ctr"/>
            <a:endParaRPr lang="en-US" sz="800" b="1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600" b="1">
                <a:solidFill>
                  <a:srgbClr val="000000"/>
                </a:solidFill>
                <a:latin typeface="Arial" charset="0"/>
              </a:rPr>
              <a:t>Til qadrin bilganlarga jon fido Uvaysiyman</a:t>
            </a:r>
          </a:p>
          <a:p>
            <a:pPr algn="ctr"/>
            <a:endParaRPr lang="en-US" sz="1600" b="1">
              <a:solidFill>
                <a:srgbClr val="000000"/>
              </a:solidFill>
              <a:latin typeface="Arial" charset="0"/>
            </a:endParaRPr>
          </a:p>
          <a:p>
            <a:pPr algn="ctr"/>
            <a:endParaRPr lang="en-US" sz="1600" b="1">
              <a:solidFill>
                <a:srgbClr val="000000"/>
              </a:solidFill>
              <a:latin typeface="Arial" charset="0"/>
            </a:endParaRPr>
          </a:p>
          <a:p>
            <a:pPr algn="ctr"/>
            <a:r>
              <a:rPr lang="en-US" sz="1400" b="1">
                <a:solidFill>
                  <a:srgbClr val="000000"/>
                </a:solidFill>
                <a:latin typeface="Arial" charset="0"/>
              </a:rPr>
              <a:t> </a:t>
            </a:r>
            <a:endParaRPr lang="ru-RU" sz="1400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67000"/>
            <a:ext cx="2773363" cy="39624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2590800" y="228600"/>
            <a:ext cx="6324600" cy="2667000"/>
          </a:xfrm>
          <a:prstGeom prst="cloudCallout">
            <a:avLst>
              <a:gd name="adj1" fmla="val -31954"/>
              <a:gd name="adj2" fmla="val -32264"/>
            </a:avLst>
          </a:prstGeom>
          <a:solidFill>
            <a:srgbClr val="00FF00"/>
          </a:solidFill>
          <a:ln w="63500">
            <a:solidFill>
              <a:schemeClr val="bg2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3429000" y="1092200"/>
            <a:ext cx="4648200" cy="889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NODIRABEGIM</a:t>
            </a:r>
            <a:endParaRPr lang="ru-RU" sz="24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8918" name="Picture 6" descr="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19018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971800"/>
            <a:ext cx="2819400" cy="36576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304800" y="3048000"/>
            <a:ext cx="4267200" cy="3276600"/>
          </a:xfrm>
          <a:prstGeom prst="flowChartMultidocument">
            <a:avLst/>
          </a:prstGeom>
          <a:gradFill rotWithShape="1">
            <a:gsLst>
              <a:gs pos="0">
                <a:srgbClr val="33CCFF"/>
              </a:gs>
              <a:gs pos="50000">
                <a:srgbClr val="9999FF"/>
              </a:gs>
              <a:gs pos="100000">
                <a:srgbClr val="33CCFF"/>
              </a:gs>
            </a:gsLst>
            <a:lin ang="2700000" scaled="1"/>
          </a:gradFill>
          <a:ln w="25400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Maqsad na edi jahona</a:t>
            </a:r>
            <a:r>
              <a:rPr lang="en-US" sz="2400" b="1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b="1">
                <a:solidFill>
                  <a:srgbClr val="000000"/>
                </a:solidFill>
                <a:latin typeface="Arial" charset="0"/>
              </a:rPr>
              <a:t>kelding,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Kayfiyatini bayon etib ket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Fosh etma ulusga ishq sirrin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Arial" charset="0"/>
              </a:rPr>
              <a:t>Ko’ngulda ani nihon etib ket</a:t>
            </a:r>
            <a:endParaRPr lang="ru-RU" sz="2400" b="1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DiagonalStripe"/>
          <p:cNvSpPr>
            <a:spLocks noEditPoints="1" noChangeArrowheads="1"/>
          </p:cNvSpPr>
          <p:nvPr/>
        </p:nvSpPr>
        <p:spPr bwMode="auto">
          <a:xfrm rot="5400000">
            <a:off x="3429000" y="-228600"/>
            <a:ext cx="5029200" cy="5943600"/>
          </a:xfrm>
          <a:custGeom>
            <a:avLst/>
            <a:gdLst>
              <a:gd name="G0" fmla="+- 0 0 0"/>
              <a:gd name="G1" fmla="*/ 10914 1 2"/>
              <a:gd name="G2" fmla="+- 10914 0 0"/>
              <a:gd name="G3" fmla="+- G1 10800 0"/>
              <a:gd name="T0" fmla="*/ 5457 w 21600"/>
              <a:gd name="T1" fmla="*/ 5457 h 21600"/>
              <a:gd name="T2" fmla="*/ 0 w 21600"/>
              <a:gd name="T3" fmla="*/ 16257 h 21600"/>
              <a:gd name="T4" fmla="*/ 10800 w 21600"/>
              <a:gd name="T5" fmla="*/ 10800 h 21600"/>
              <a:gd name="T6" fmla="*/ 16257 w 21600"/>
              <a:gd name="T7" fmla="*/ 0 h 21600"/>
              <a:gd name="T8" fmla="*/ 11796480 60000 65536"/>
              <a:gd name="T9" fmla="*/ 11796480 60000 65536"/>
              <a:gd name="T10" fmla="*/ 0 60000 65536"/>
              <a:gd name="T11" fmla="*/ 17694720 60000 65536"/>
              <a:gd name="T12" fmla="*/ 0 w 21600"/>
              <a:gd name="T13" fmla="*/ 0 h 21600"/>
              <a:gd name="T14" fmla="*/ G3 w 21600"/>
              <a:gd name="T15" fmla="*/ G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914" y="0"/>
                </a:moveTo>
                <a:lnTo>
                  <a:pt x="0" y="10914"/>
                </a:lnTo>
                <a:lnTo>
                  <a:pt x="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00FF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2295" name="WordArt 7"/>
          <p:cNvSpPr>
            <a:spLocks noChangeArrowheads="1" noChangeShapeType="1" noTextEdit="1"/>
          </p:cNvSpPr>
          <p:nvPr/>
        </p:nvSpPr>
        <p:spPr bwMode="auto">
          <a:xfrm rot="3390656">
            <a:off x="3775868" y="950119"/>
            <a:ext cx="5105401" cy="26558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24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 Black"/>
              </a:rPr>
              <a:t>Abdulla Avloniy</a:t>
            </a:r>
            <a:endParaRPr lang="ru-RU" sz="2400" b="1" kern="10">
              <a:ln w="25400">
                <a:solidFill>
                  <a:srgbClr val="000000"/>
                </a:solidFill>
                <a:round/>
                <a:headEnd/>
                <a:tailEnd/>
              </a:ln>
              <a:solidFill>
                <a:srgbClr val="00FFFF"/>
              </a:solidFill>
              <a:latin typeface="Arial Black"/>
            </a:endParaRPr>
          </a:p>
        </p:txBody>
      </p:sp>
      <p:sp>
        <p:nvSpPr>
          <p:cNvPr id="12297" name="AutoShape 9"/>
          <p:cNvSpPr>
            <a:spLocks noChangeArrowheads="1"/>
          </p:cNvSpPr>
          <p:nvPr/>
        </p:nvSpPr>
        <p:spPr bwMode="auto">
          <a:xfrm>
            <a:off x="1066800" y="4267200"/>
            <a:ext cx="6248400" cy="25908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FFFF"/>
          </a:solidFill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299" name="WordArt 11"/>
          <p:cNvSpPr>
            <a:spLocks noChangeArrowheads="1" noChangeShapeType="1" noTextEdit="1"/>
          </p:cNvSpPr>
          <p:nvPr/>
        </p:nvSpPr>
        <p:spPr bwMode="auto">
          <a:xfrm>
            <a:off x="1295400" y="4572000"/>
            <a:ext cx="586740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Milliy tilni yo'qotmak, </a:t>
            </a:r>
          </a:p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millatning ruhini yo'qotmakdur</a:t>
            </a:r>
            <a:endParaRPr lang="ru-RU" sz="28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12300" name="Picture 12" descr="J03097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667000"/>
            <a:ext cx="1676400" cy="12858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2867025" cy="33528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611188" y="333375"/>
            <a:ext cx="8228012" cy="1647825"/>
          </a:xfrm>
          <a:prstGeom prst="wave">
            <a:avLst>
              <a:gd name="adj1" fmla="val 0"/>
              <a:gd name="adj2" fmla="val 10000"/>
            </a:avLst>
          </a:prstGeom>
          <a:gradFill rotWithShape="1">
            <a:gsLst>
              <a:gs pos="0">
                <a:srgbClr val="FFCCFF"/>
              </a:gs>
              <a:gs pos="100000">
                <a:srgbClr val="FFCCFF"/>
              </a:gs>
            </a:gsLst>
            <a:lin ang="5400000" scaled="1"/>
          </a:gra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2209800" y="533400"/>
            <a:ext cx="5410200" cy="1219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en-US" sz="32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Abdulla Qodiriy</a:t>
            </a:r>
            <a:endParaRPr lang="ru-RU" sz="3200" b="1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2209800"/>
            <a:ext cx="4724400" cy="3124200"/>
          </a:xfrm>
          <a:prstGeom prst="foldedCorner">
            <a:avLst>
              <a:gd name="adj" fmla="val 26681"/>
            </a:avLst>
          </a:prstGeom>
          <a:gradFill rotWithShape="1">
            <a:gsLst>
              <a:gs pos="0">
                <a:srgbClr val="FFFFCC"/>
              </a:gs>
              <a:gs pos="50000">
                <a:srgbClr val="CCFFFF"/>
              </a:gs>
              <a:gs pos="100000">
                <a:srgbClr val="FFFFCC"/>
              </a:gs>
            </a:gsLst>
            <a:lin ang="18900000" scaled="1"/>
          </a:gradFill>
          <a:ln w="25400">
            <a:solidFill>
              <a:srgbClr val="333333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Assalom, Abdulla Qodiriydurman</a:t>
            </a:r>
          </a:p>
          <a:p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So’z mulkida daho, Qodiriydurman</a:t>
            </a:r>
          </a:p>
          <a:p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Bir bir bulbuli go’yo Qodiriydurman</a:t>
            </a:r>
          </a:p>
          <a:p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Netay, baxti qaro Qodiriydurman</a:t>
            </a:r>
          </a:p>
          <a:p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Men yaratgan mayoq “O’tgan kunlar”im</a:t>
            </a:r>
          </a:p>
          <a:p>
            <a:endParaRPr lang="en-US" sz="800" b="1">
              <a:solidFill>
                <a:srgbClr val="000000"/>
              </a:solidFill>
              <a:latin typeface="Tahoma" pitchFamily="34" charset="0"/>
            </a:endParaRP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Bir bor varaqlab boq “O’tgan kunlar”im</a:t>
            </a:r>
          </a:p>
          <a:p>
            <a:endParaRPr lang="ru-RU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2895600" y="5715000"/>
            <a:ext cx="4800600" cy="838200"/>
          </a:xfrm>
          <a:prstGeom prst="curvedUpArrow">
            <a:avLst>
              <a:gd name="adj1" fmla="val 95295"/>
              <a:gd name="adj2" fmla="val 209841"/>
              <a:gd name="adj3" fmla="val 33333"/>
            </a:avLst>
          </a:prstGeom>
          <a:solidFill>
            <a:srgbClr val="00FF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09800"/>
            <a:ext cx="2743200" cy="33528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3203575" y="260350"/>
            <a:ext cx="5327650" cy="2159000"/>
          </a:xfrm>
          <a:prstGeom prst="wedgeEllipseCallout">
            <a:avLst>
              <a:gd name="adj1" fmla="val -37991"/>
              <a:gd name="adj2" fmla="val 75954"/>
            </a:avLst>
          </a:prstGeom>
          <a:solidFill>
            <a:srgbClr val="00FFFF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 sz="1600" b="1" i="1">
              <a:solidFill>
                <a:srgbClr val="6600FF"/>
              </a:solidFill>
              <a:latin typeface="Tahoma" pitchFamily="34" charset="0"/>
            </a:endParaRPr>
          </a:p>
          <a:p>
            <a:pPr algn="ctr"/>
            <a:r>
              <a:rPr lang="en-US" sz="5000" b="1" i="1">
                <a:solidFill>
                  <a:srgbClr val="6600FF"/>
                </a:solidFill>
                <a:latin typeface="Tahoma" pitchFamily="34" charset="0"/>
              </a:rPr>
              <a:t>MIRTEMIR</a:t>
            </a:r>
            <a:endParaRPr lang="ru-RU" sz="5000" b="1" i="1">
              <a:solidFill>
                <a:srgbClr val="6600FF"/>
              </a:solidFill>
              <a:latin typeface="Tahoma" pitchFamily="34" charset="0"/>
            </a:endParaRPr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228600" y="3124200"/>
            <a:ext cx="4876800" cy="3352800"/>
          </a:xfrm>
          <a:prstGeom prst="ellipse">
            <a:avLst/>
          </a:prstGeom>
          <a:solidFill>
            <a:srgbClr val="FFCCFF"/>
          </a:solidFill>
          <a:ln w="28575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Ona tilim, onajonim tili bu,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Beshikdanoq singgan jon-u quloqqa.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El-u yurtim xonumonim tili bu,</a:t>
            </a:r>
          </a:p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Qadimlikda o‘xshar ona tuproqqa</a:t>
            </a:r>
            <a:endParaRPr lang="ru-RU" b="1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578100"/>
            <a:ext cx="3084513" cy="39751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7" name="Picture 11" descr="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19018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468313" y="114300"/>
            <a:ext cx="8447087" cy="3429000"/>
          </a:xfrm>
          <a:prstGeom prst="sun">
            <a:avLst>
              <a:gd name="adj" fmla="val 15606"/>
            </a:avLst>
          </a:prstGeom>
          <a:solidFill>
            <a:srgbClr val="99FF99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latin typeface="Tahoma" pitchFamily="34" charset="0"/>
            </a:endParaRPr>
          </a:p>
        </p:txBody>
      </p:sp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2286000" y="1143000"/>
            <a:ext cx="4876800" cy="1143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1"/>
                </a:gradFill>
                <a:latin typeface="Algerian"/>
              </a:rPr>
              <a:t>Muhammad Yusuf</a:t>
            </a:r>
            <a:endParaRPr lang="ru-RU" sz="24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1"/>
              </a:gradFill>
            </a:endParaRPr>
          </a:p>
        </p:txBody>
      </p:sp>
      <p:pic>
        <p:nvPicPr>
          <p:cNvPr id="15366" name="Picture 6" descr="3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276600"/>
            <a:ext cx="3033713" cy="3352800"/>
          </a:xfrm>
          <a:prstGeom prst="rect">
            <a:avLst/>
          </a:prstGeom>
          <a:noFill/>
          <a:ln w="76200">
            <a:solidFill>
              <a:srgbClr val="333333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810000" y="3657600"/>
            <a:ext cx="5334000" cy="2743200"/>
          </a:xfrm>
          <a:prstGeom prst="verticalScroll">
            <a:avLst>
              <a:gd name="adj" fmla="val 12500"/>
            </a:avLst>
          </a:prstGeom>
          <a:solidFill>
            <a:srgbClr val="99CCFF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Garchi zug’um qilganlarni yoqtirmadim</a:t>
            </a: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She’r yozdim-u bo’lak ishni qotirmadim.</a:t>
            </a: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Tilim turib o’z tilimda gapirmadim,</a:t>
            </a: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Bir eslasam eziladi bag’ri dilim</a:t>
            </a:r>
          </a:p>
          <a:p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Ona tilim, kechir meni ona tilim</a:t>
            </a:r>
          </a:p>
          <a:p>
            <a:endParaRPr lang="ru-RU" b="1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5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642350" cy="583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222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796337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685800" y="531813"/>
            <a:ext cx="8064500" cy="1727200"/>
          </a:xfrm>
          <a:prstGeom prst="cloudCallout">
            <a:avLst>
              <a:gd name="adj1" fmla="val -32301"/>
              <a:gd name="adj2" fmla="val 36579"/>
            </a:avLst>
          </a:pr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/>
            <a:endParaRPr lang="en-US" sz="1400" b="1">
              <a:solidFill>
                <a:srgbClr val="9933FF"/>
              </a:solidFill>
              <a:latin typeface="Tahoma" pitchFamily="34" charset="0"/>
            </a:endParaRPr>
          </a:p>
          <a:p>
            <a:pPr algn="ctr"/>
            <a:r>
              <a:rPr lang="en-US" sz="4000" b="1">
                <a:solidFill>
                  <a:srgbClr val="9933FF"/>
                </a:solidFill>
                <a:latin typeface="Tahoma" pitchFamily="34" charset="0"/>
              </a:rPr>
              <a:t>1989-yil 21-oktabr</a:t>
            </a:r>
            <a:endParaRPr lang="ru-RU" sz="4000" b="1">
              <a:solidFill>
                <a:srgbClr val="9933FF"/>
              </a:solidFill>
              <a:latin typeface="Tahoma" pitchFamily="34" charset="0"/>
            </a:endParaRPr>
          </a:p>
        </p:txBody>
      </p:sp>
      <p:sp>
        <p:nvSpPr>
          <p:cNvPr id="5125" name="AutoShape 5" descr="Песок"/>
          <p:cNvSpPr>
            <a:spLocks noChangeArrowheads="1"/>
          </p:cNvSpPr>
          <p:nvPr/>
        </p:nvSpPr>
        <p:spPr bwMode="auto">
          <a:xfrm rot="-853721">
            <a:off x="563563" y="2671763"/>
            <a:ext cx="8135937" cy="3192462"/>
          </a:xfrm>
          <a:prstGeom prst="horizontalScroll">
            <a:avLst>
              <a:gd name="adj" fmla="val 20755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WordArt 6"/>
          <p:cNvSpPr>
            <a:spLocks noChangeArrowheads="1" noChangeShapeType="1" noTextEdit="1"/>
          </p:cNvSpPr>
          <p:nvPr/>
        </p:nvSpPr>
        <p:spPr bwMode="auto">
          <a:xfrm rot="-896772">
            <a:off x="1376363" y="3471863"/>
            <a:ext cx="6926262" cy="138588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lgerian"/>
              </a:rPr>
              <a:t>O'zbek tiliga davlat </a:t>
            </a:r>
          </a:p>
          <a:p>
            <a:pPr algn="ctr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Algerian"/>
              </a:rPr>
              <a:t>tili maqomi berildi</a:t>
            </a:r>
            <a:endParaRPr lang="ru-RU" sz="24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00"/>
              </a:solidFill>
            </a:endParaRPr>
          </a:p>
        </p:txBody>
      </p:sp>
      <p:pic>
        <p:nvPicPr>
          <p:cNvPr id="5127" name="Picture 7" descr="J01953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868863"/>
            <a:ext cx="1943100" cy="148907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scan0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6250"/>
            <a:ext cx="8785225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4" descr="Букет"/>
          <p:cNvSpPr>
            <a:spLocks noChangeArrowheads="1"/>
          </p:cNvSpPr>
          <p:nvPr/>
        </p:nvSpPr>
        <p:spPr bwMode="auto">
          <a:xfrm>
            <a:off x="395288" y="0"/>
            <a:ext cx="8424862" cy="2592388"/>
          </a:xfrm>
          <a:prstGeom prst="horizontalScroll">
            <a:avLst>
              <a:gd name="adj" fmla="val 12500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635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6389" name="WordArt 5"/>
          <p:cNvSpPr>
            <a:spLocks noChangeArrowheads="1" noChangeShapeType="1" noTextEdit="1"/>
          </p:cNvSpPr>
          <p:nvPr/>
        </p:nvSpPr>
        <p:spPr bwMode="auto">
          <a:xfrm>
            <a:off x="900113" y="692150"/>
            <a:ext cx="7488237" cy="108108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chemeClr val="bg2"/>
                    </a:gs>
                    <a:gs pos="100000">
                      <a:srgbClr val="101E1A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"Yuksak ma'naviyat - yengilmas kuch"</a:t>
            </a:r>
            <a:endParaRPr lang="ru-RU" sz="3600" kern="10">
              <a:gradFill rotWithShape="1">
                <a:gsLst>
                  <a:gs pos="0">
                    <a:schemeClr val="bg2"/>
                  </a:gs>
                  <a:gs pos="100000">
                    <a:srgbClr val="101E1A"/>
                  </a:gs>
                </a:gsLst>
                <a:lin ang="5400000" scaled="1"/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0" y="3644900"/>
            <a:ext cx="4500563" cy="32131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1"/>
          </a:gradFill>
          <a:ln w="38100">
            <a:solidFill>
              <a:srgbClr val="101E1A"/>
            </a:solidFill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O‘zlikni anglash, milliy ong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 va tafakkurning ifodasi, 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avlodlar o‘rtasidagi 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ruhiy-ma’naviy bog‘liqlik til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 orqali namoyon bo‘ladi. </a:t>
            </a:r>
            <a:endParaRPr lang="ru-RU" b="1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755650" y="2636838"/>
            <a:ext cx="8064500" cy="720725"/>
          </a:xfrm>
          <a:prstGeom prst="plaque">
            <a:avLst>
              <a:gd name="adj" fmla="val 16667"/>
            </a:avLst>
          </a:prstGeom>
          <a:gradFill rotWithShape="1">
            <a:gsLst>
              <a:gs pos="0">
                <a:srgbClr val="99CCFF"/>
              </a:gs>
              <a:gs pos="100000">
                <a:srgbClr val="000000"/>
              </a:gs>
            </a:gsLst>
            <a:lin ang="5400000" scaled="1"/>
          </a:gradFill>
          <a:ln w="38100">
            <a:solidFill>
              <a:srgbClr val="101E1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latin typeface="Tahoma" pitchFamily="34" charset="0"/>
            </a:endParaRPr>
          </a:p>
        </p:txBody>
      </p:sp>
      <p:sp>
        <p:nvSpPr>
          <p:cNvPr id="16392" name="WordArt 8"/>
          <p:cNvSpPr>
            <a:spLocks noChangeArrowheads="1" noChangeShapeType="1" noTextEdit="1"/>
          </p:cNvSpPr>
          <p:nvPr/>
        </p:nvSpPr>
        <p:spPr bwMode="auto">
          <a:xfrm>
            <a:off x="1331913" y="2674938"/>
            <a:ext cx="7056437" cy="70485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gency FB"/>
              </a:rPr>
              <a:t>Ona tili –bu millatning ruhidir</a:t>
            </a:r>
            <a:endParaRPr lang="ru-RU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 rot="10800000">
            <a:off x="4643438" y="3644900"/>
            <a:ext cx="4500562" cy="3213100"/>
          </a:xfrm>
          <a:prstGeom prst="star8">
            <a:avLst>
              <a:gd name="adj" fmla="val 38250"/>
            </a:avLst>
          </a:prstGeom>
          <a:gradFill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1"/>
          </a:gradFill>
          <a:ln w="38100">
            <a:solidFill>
              <a:srgbClr val="101E1A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rot="10800000" wrap="none" anchor="ctr"/>
          <a:lstStyle/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Jamiki ezgu fazilatlar inson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 qalbiga, avvalo, ona allasi, 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ona tilining betakror jozibasi</a:t>
            </a:r>
          </a:p>
          <a:p>
            <a:pPr algn="ctr"/>
            <a:r>
              <a:rPr lang="en-US" b="1">
                <a:solidFill>
                  <a:srgbClr val="182E27"/>
                </a:solidFill>
                <a:latin typeface="Tahoma" pitchFamily="34" charset="0"/>
              </a:rPr>
              <a:t> bilan singadi.</a:t>
            </a:r>
            <a:endParaRPr lang="ru-RU" b="1">
              <a:solidFill>
                <a:srgbClr val="182E27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scan0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4103688" cy="5545138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Scan0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549275"/>
            <a:ext cx="4103687" cy="55435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457200" y="304800"/>
            <a:ext cx="8153400" cy="1981200"/>
          </a:xfrm>
          <a:prstGeom prst="horizontalScroll">
            <a:avLst>
              <a:gd name="adj" fmla="val 12500"/>
            </a:avLst>
          </a:prstGeom>
          <a:solidFill>
            <a:srgbClr val="FF00FF"/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41989" name="WordArt 5"/>
          <p:cNvSpPr>
            <a:spLocks noChangeArrowheads="1" noChangeShapeType="1" noTextEdit="1"/>
          </p:cNvSpPr>
          <p:nvPr/>
        </p:nvSpPr>
        <p:spPr bwMode="auto">
          <a:xfrm>
            <a:off x="838200" y="762000"/>
            <a:ext cx="7467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gency FB"/>
              </a:rPr>
              <a:t>Ijodkor o‘qituvchilar </a:t>
            </a:r>
          </a:p>
          <a:p>
            <a:pPr algn="ctr"/>
            <a:r>
              <a:rPr lang="en-US" sz="2400" b="1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00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gency FB"/>
              </a:rPr>
              <a:t>ijodidan namunalar</a:t>
            </a:r>
            <a:endParaRPr lang="ru-RU" sz="2400" b="1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00FF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</a:endParaRPr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304800" y="2667000"/>
            <a:ext cx="8686800" cy="3581400"/>
          </a:xfrm>
          <a:prstGeom prst="ribbon2">
            <a:avLst>
              <a:gd name="adj1" fmla="val 12500"/>
              <a:gd name="adj2" fmla="val 75000"/>
            </a:avLst>
          </a:prstGeom>
          <a:solidFill>
            <a:srgbClr val="CCFFCC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endParaRPr lang="ru-RU">
              <a:latin typeface="Arial" charset="0"/>
            </a:endParaRPr>
          </a:p>
        </p:txBody>
      </p:sp>
      <p:sp>
        <p:nvSpPr>
          <p:cNvPr id="41991" name="WordArt 7"/>
          <p:cNvSpPr>
            <a:spLocks noChangeArrowheads="1" noChangeShapeType="1" noTextEdit="1"/>
          </p:cNvSpPr>
          <p:nvPr/>
        </p:nvSpPr>
        <p:spPr bwMode="auto">
          <a:xfrm>
            <a:off x="1676400" y="2895600"/>
            <a:ext cx="5943600" cy="2590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Mir Alisher, Bobur uni maqtadi ko‘p,</a:t>
            </a:r>
          </a:p>
          <a:p>
            <a:pPr algn="dist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Jahon ahli hayratdan lol qoldi xo‘p.</a:t>
            </a:r>
          </a:p>
          <a:p>
            <a:pPr algn="dist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Xalqimizning iftixori, yuragi bo‘p,</a:t>
            </a:r>
          </a:p>
          <a:p>
            <a:pPr algn="dist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Kelgan tilim, jon-u dilim, dur gavharim,</a:t>
            </a:r>
          </a:p>
          <a:p>
            <a:pPr algn="dist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Onajonim tilidir bu, mening tilim.</a:t>
            </a:r>
            <a:endParaRPr lang="ru-RU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 descr="Водяные капли"/>
          <p:cNvSpPr>
            <a:spLocks noChangeArrowheads="1"/>
          </p:cNvSpPr>
          <p:nvPr/>
        </p:nvSpPr>
        <p:spPr bwMode="auto">
          <a:xfrm>
            <a:off x="684213" y="514350"/>
            <a:ext cx="5903912" cy="452437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 algn="ctr"/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Qonga kirgan sut bilan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O‘zbek tilim, o‘z tilim.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Ardoqlayman yurt bilan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O‘zbek tilim o‘z tilim.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Kunlar alla tingladim,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Tunlar alla tingladim.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O‘zligimni angladim,</a:t>
            </a:r>
            <a:endParaRPr lang="ru-RU" sz="3600" b="1">
              <a:solidFill>
                <a:srgbClr val="000000"/>
              </a:solidFill>
              <a:latin typeface="Book Antiqua" pitchFamily="18" charset="0"/>
            </a:endParaRPr>
          </a:p>
          <a:p>
            <a:pPr indent="342900"/>
            <a:r>
              <a:rPr lang="ru-RU" sz="3600" b="1">
                <a:solidFill>
                  <a:srgbClr val="000000"/>
                </a:solidFill>
                <a:latin typeface="Book Antiqua" pitchFamily="18" charset="0"/>
              </a:rPr>
              <a:t>  </a:t>
            </a:r>
            <a:r>
              <a:rPr lang="en-US" sz="3600" b="1">
                <a:solidFill>
                  <a:srgbClr val="000000"/>
                </a:solidFill>
                <a:latin typeface="Book Antiqua" pitchFamily="18" charset="0"/>
              </a:rPr>
              <a:t>O‘zbek tilim o‘z tilim.</a:t>
            </a:r>
            <a:endParaRPr lang="ru-RU" b="1">
              <a:solidFill>
                <a:srgbClr val="000000"/>
              </a:solidFill>
              <a:latin typeface="Book Antiqua" pitchFamily="18" charset="0"/>
            </a:endParaRPr>
          </a:p>
        </p:txBody>
      </p:sp>
      <p:pic>
        <p:nvPicPr>
          <p:cNvPr id="48133" name="Picture 5" descr="J01953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868863"/>
            <a:ext cx="1943100" cy="148907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571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611188" y="549275"/>
            <a:ext cx="8064500" cy="1727200"/>
          </a:xfrm>
          <a:prstGeom prst="cloudCallout">
            <a:avLst>
              <a:gd name="adj1" fmla="val -32301"/>
              <a:gd name="adj2" fmla="val 36579"/>
            </a:avLst>
          </a:prstGeom>
          <a:gradFill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</a:gra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ru-RU">
              <a:latin typeface="Tahoma" pitchFamily="34" charset="0"/>
            </a:endParaRPr>
          </a:p>
        </p:txBody>
      </p:sp>
      <p:sp>
        <p:nvSpPr>
          <p:cNvPr id="43014" name="WordArt 6"/>
          <p:cNvSpPr>
            <a:spLocks noChangeArrowheads="1" noChangeShapeType="1" noTextEdit="1"/>
          </p:cNvSpPr>
          <p:nvPr/>
        </p:nvSpPr>
        <p:spPr bwMode="auto">
          <a:xfrm>
            <a:off x="2051050" y="692150"/>
            <a:ext cx="5400675" cy="11636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solidFill>
                  <a:srgbClr val="00CC66"/>
                </a:solidFill>
                <a:latin typeface="Blackadder ITC"/>
              </a:rPr>
              <a:t>Davlat tili</a:t>
            </a:r>
            <a:endParaRPr lang="ru-RU" sz="3600" b="1" kern="10">
              <a:ln w="9525">
                <a:round/>
                <a:headEnd/>
                <a:tailEnd/>
              </a:ln>
              <a:solidFill>
                <a:srgbClr val="00CC66"/>
              </a:solidFill>
            </a:endParaRP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4500563" y="2339975"/>
            <a:ext cx="287337" cy="2232025"/>
          </a:xfrm>
          <a:prstGeom prst="upDownArrow">
            <a:avLst>
              <a:gd name="adj1" fmla="val 50000"/>
              <a:gd name="adj2" fmla="val 155359"/>
            </a:avLst>
          </a:prstGeom>
          <a:gradFill rotWithShape="1">
            <a:gsLst>
              <a:gs pos="0">
                <a:srgbClr val="FFCC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 rot="1493789" flipH="1">
            <a:off x="3419475" y="2205038"/>
            <a:ext cx="239713" cy="638175"/>
          </a:xfrm>
          <a:prstGeom prst="upDownArrow">
            <a:avLst>
              <a:gd name="adj1" fmla="val 50000"/>
              <a:gd name="adj2" fmla="val 53245"/>
            </a:avLst>
          </a:prstGeom>
          <a:gradFill rotWithShape="1">
            <a:gsLst>
              <a:gs pos="0">
                <a:srgbClr val="FFCC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539750" y="2847975"/>
            <a:ext cx="3529013" cy="1589088"/>
          </a:xfrm>
          <a:prstGeom prst="bevel">
            <a:avLst>
              <a:gd name="adj" fmla="val 5648"/>
            </a:avLst>
          </a:pr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000000"/>
                </a:solidFill>
                <a:latin typeface="Rockwell Extra Bold" pitchFamily="18" charset="0"/>
              </a:rPr>
              <a:t>Ma’lum</a:t>
            </a:r>
            <a:r>
              <a:rPr lang="en-US" b="1">
                <a:solidFill>
                  <a:srgbClr val="000000"/>
                </a:solidFill>
                <a:latin typeface="Rockwell Extra Bold" pitchFamily="18" charset="0"/>
              </a:rPr>
              <a:t> </a:t>
            </a:r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davlat 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hududida</a:t>
            </a:r>
            <a:r>
              <a:rPr lang="en-US">
                <a:solidFill>
                  <a:srgbClr val="000000"/>
                </a:solidFill>
                <a:latin typeface="Rockwell Extra Bold" pitchFamily="18" charset="0"/>
              </a:rPr>
              <a:t> </a:t>
            </a:r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rasmiy 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aloqa­aralashuv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 vositasi</a:t>
            </a:r>
            <a:r>
              <a:rPr lang="ru-RU">
                <a:solidFill>
                  <a:srgbClr val="000000"/>
                </a:solidFill>
                <a:latin typeface="Rockwell Extra Bold" pitchFamily="18" charset="0"/>
              </a:rPr>
              <a:t> </a:t>
            </a:r>
          </a:p>
        </p:txBody>
      </p:sp>
      <p:sp>
        <p:nvSpPr>
          <p:cNvPr id="43018" name="AutoShape 10"/>
          <p:cNvSpPr>
            <a:spLocks noChangeArrowheads="1"/>
          </p:cNvSpPr>
          <p:nvPr/>
        </p:nvSpPr>
        <p:spPr bwMode="auto">
          <a:xfrm>
            <a:off x="1116013" y="4652963"/>
            <a:ext cx="7127875" cy="1944687"/>
          </a:xfrm>
          <a:prstGeom prst="bevel">
            <a:avLst>
              <a:gd name="adj" fmla="val 5509"/>
            </a:avLst>
          </a:pr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z-Cyrl-UZ" sz="4000" b="1">
                <a:solidFill>
                  <a:srgbClr val="000000"/>
                </a:solidFill>
                <a:latin typeface="Algerian" pitchFamily="82" charset="0"/>
              </a:rPr>
              <a:t>1989-yil 21-oktabrda</a:t>
            </a:r>
            <a:endParaRPr lang="en-US" sz="4000" b="1">
              <a:solidFill>
                <a:srgbClr val="000000"/>
              </a:solidFill>
              <a:latin typeface="Algerian" pitchFamily="82" charset="0"/>
            </a:endParaRPr>
          </a:p>
          <a:p>
            <a:pPr algn="ctr"/>
            <a:r>
              <a:rPr lang="uz-Cyrl-UZ" sz="4000" b="1">
                <a:solidFill>
                  <a:srgbClr val="000000"/>
                </a:solidFill>
                <a:latin typeface="Algerian" pitchFamily="82" charset="0"/>
              </a:rPr>
              <a:t> o`zbek tiliga Davlat tili </a:t>
            </a:r>
            <a:endParaRPr lang="en-US" sz="4000" b="1">
              <a:solidFill>
                <a:srgbClr val="000000"/>
              </a:solidFill>
              <a:latin typeface="Algerian" pitchFamily="82" charset="0"/>
            </a:endParaRPr>
          </a:p>
          <a:p>
            <a:pPr algn="ctr"/>
            <a:r>
              <a:rPr lang="uz-Cyrl-UZ" sz="4000" b="1">
                <a:solidFill>
                  <a:srgbClr val="000000"/>
                </a:solidFill>
                <a:latin typeface="Algerian" pitchFamily="82" charset="0"/>
              </a:rPr>
              <a:t>maqomi berildi</a:t>
            </a:r>
            <a:r>
              <a:rPr lang="en-US" sz="4000" b="1">
                <a:solidFill>
                  <a:srgbClr val="000000"/>
                </a:solidFill>
                <a:latin typeface="Algerian" pitchFamily="82" charset="0"/>
              </a:rPr>
              <a:t>.</a:t>
            </a:r>
            <a:r>
              <a:rPr lang="ru-RU" sz="4000" b="1">
                <a:solidFill>
                  <a:srgbClr val="000000"/>
                </a:solidFill>
                <a:latin typeface="Algerian" pitchFamily="82" charset="0"/>
              </a:rPr>
              <a:t> </a:t>
            </a:r>
          </a:p>
        </p:txBody>
      </p:sp>
      <p:sp>
        <p:nvSpPr>
          <p:cNvPr id="43019" name="AutoShape 11"/>
          <p:cNvSpPr>
            <a:spLocks noChangeArrowheads="1"/>
          </p:cNvSpPr>
          <p:nvPr/>
        </p:nvSpPr>
        <p:spPr bwMode="auto">
          <a:xfrm>
            <a:off x="5292725" y="2852738"/>
            <a:ext cx="3600450" cy="1584325"/>
          </a:xfrm>
          <a:prstGeom prst="bevel">
            <a:avLst>
              <a:gd name="adj" fmla="val 5648"/>
            </a:avLst>
          </a:pr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Barcha davlat hujjati 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en-US">
                <a:solidFill>
                  <a:srgbClr val="000000"/>
                </a:solidFill>
                <a:latin typeface="Rockwell Extra Bold" pitchFamily="18" charset="0"/>
              </a:rPr>
              <a:t>d</a:t>
            </a:r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avlat tilida yoziladi, 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yig`in, anjuman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 va qurultoy shu </a:t>
            </a:r>
            <a:endParaRPr lang="en-US">
              <a:solidFill>
                <a:srgbClr val="000000"/>
              </a:solidFill>
              <a:latin typeface="Rockwell Extra Bold" pitchFamily="18" charset="0"/>
            </a:endParaRPr>
          </a:p>
          <a:p>
            <a:pPr algn="ctr"/>
            <a:r>
              <a:rPr lang="uz-Cyrl-UZ">
                <a:solidFill>
                  <a:srgbClr val="000000"/>
                </a:solidFill>
                <a:latin typeface="Rockwell Extra Bold" pitchFamily="18" charset="0"/>
              </a:rPr>
              <a:t>tilda olib boriladi.</a:t>
            </a:r>
            <a:r>
              <a:rPr lang="ru-RU">
                <a:solidFill>
                  <a:srgbClr val="000000"/>
                </a:solidFill>
                <a:latin typeface="Rockwell Extra Bold" pitchFamily="18" charset="0"/>
              </a:rPr>
              <a:t> </a:t>
            </a:r>
          </a:p>
        </p:txBody>
      </p:sp>
      <p:sp>
        <p:nvSpPr>
          <p:cNvPr id="43020" name="AutoShape 12"/>
          <p:cNvSpPr>
            <a:spLocks noChangeArrowheads="1"/>
          </p:cNvSpPr>
          <p:nvPr/>
        </p:nvSpPr>
        <p:spPr bwMode="auto">
          <a:xfrm rot="-1511172">
            <a:off x="5430838" y="2224088"/>
            <a:ext cx="215900" cy="647700"/>
          </a:xfrm>
          <a:prstGeom prst="upDownArrow">
            <a:avLst>
              <a:gd name="adj1" fmla="val 50000"/>
              <a:gd name="adj2" fmla="val 60000"/>
            </a:avLst>
          </a:prstGeom>
          <a:gradFill rotWithShape="1">
            <a:gsLst>
              <a:gs pos="0">
                <a:srgbClr val="FFCCFF"/>
              </a:gs>
              <a:gs pos="100000">
                <a:schemeClr val="bg1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304800" y="381000"/>
            <a:ext cx="8534400" cy="3200400"/>
          </a:xfrm>
          <a:prstGeom prst="flowChartAlternateProcess">
            <a:avLst/>
          </a:prstGeom>
          <a:solidFill>
            <a:srgbClr val="FFCC99"/>
          </a:solidFill>
          <a:ln w="25400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47109" name="WordArt 5"/>
          <p:cNvSpPr>
            <a:spLocks noChangeArrowheads="1" noChangeShapeType="1" noTextEdit="1"/>
          </p:cNvSpPr>
          <p:nvPr/>
        </p:nvSpPr>
        <p:spPr bwMode="auto">
          <a:xfrm>
            <a:off x="457200" y="533400"/>
            <a:ext cx="8153400" cy="2743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dist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Arial"/>
                <a:cs typeface="Arial"/>
              </a:rPr>
              <a:t>Qaro ko‘zim kel-u mardumlig‘ emdi fan qilg‘il,</a:t>
            </a:r>
          </a:p>
          <a:p>
            <a:pPr algn="dist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Arial"/>
                <a:cs typeface="Arial"/>
              </a:rPr>
              <a:t>Ko‘zum qarosida mardum kibi Vatan qilg‘il.</a:t>
            </a:r>
          </a:p>
          <a:p>
            <a:pPr algn="dist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Arial"/>
                <a:cs typeface="Arial"/>
              </a:rPr>
              <a:t>Yuzing guliga ko‘ngil ravzasidin yasab gulshan,</a:t>
            </a:r>
          </a:p>
          <a:p>
            <a:pPr algn="dist"/>
            <a:r>
              <a:rPr lang="en-US" sz="2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80"/>
                </a:solidFill>
                <a:latin typeface="Arial"/>
                <a:cs typeface="Arial"/>
              </a:rPr>
              <a:t>Qading niholig‘a jon gulshanin chaman qilgil. </a:t>
            </a:r>
            <a:endParaRPr lang="ru-RU" sz="24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80"/>
              </a:solidFill>
              <a:latin typeface="Arial"/>
              <a:cs typeface="Arial"/>
            </a:endParaRPr>
          </a:p>
        </p:txBody>
      </p:sp>
      <p:pic>
        <p:nvPicPr>
          <p:cNvPr id="47110" name="Picture 6" descr="J03099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810000"/>
            <a:ext cx="3352800" cy="2571750"/>
          </a:xfrm>
          <a:prstGeom prst="rect">
            <a:avLst/>
          </a:prstGeom>
          <a:noFill/>
          <a:ln w="57150">
            <a:solidFill>
              <a:srgbClr val="C0C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222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06375"/>
            <a:ext cx="8424863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128588" y="2133600"/>
            <a:ext cx="4537075" cy="2016125"/>
          </a:xfrm>
          <a:prstGeom prst="cube">
            <a:avLst>
              <a:gd name="adj" fmla="val 1653"/>
            </a:avLst>
          </a:prstGeom>
          <a:solidFill>
            <a:srgbClr val="FFCCFF"/>
          </a:solidFill>
          <a:ln w="38100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b="1">
              <a:solidFill>
                <a:srgbClr val="000000"/>
              </a:solidFill>
              <a:latin typeface="Arial" charset="0"/>
            </a:endParaRP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So‘zdurki, nishon berur o‘lukka jondin,</a:t>
            </a: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So‘zdurki, berur jong‘a xabar jonondin,</a:t>
            </a: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Insonni so‘z ayladi judo hayvondin,</a:t>
            </a:r>
          </a:p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Bilkim, guhari sharifroq yo‘q  ondin.</a:t>
            </a:r>
          </a:p>
          <a:p>
            <a:endParaRPr lang="ru-RU" b="1">
              <a:solidFill>
                <a:srgbClr val="000000"/>
              </a:solidFill>
              <a:latin typeface="Arial" charset="0"/>
            </a:endParaRPr>
          </a:p>
          <a:p>
            <a:endParaRPr lang="ru-RU" sz="2000">
              <a:latin typeface="Tahoma" pitchFamily="34" charset="0"/>
            </a:endParaRPr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4959350" y="2133600"/>
            <a:ext cx="4184650" cy="2016125"/>
          </a:xfrm>
          <a:prstGeom prst="cube">
            <a:avLst>
              <a:gd name="adj" fmla="val 1023"/>
            </a:avLst>
          </a:prstGeom>
          <a:gradFill rotWithShape="1">
            <a:gsLst>
              <a:gs pos="0">
                <a:srgbClr val="FFCCFF"/>
              </a:gs>
              <a:gs pos="100000">
                <a:srgbClr val="FFCCFF"/>
              </a:gs>
            </a:gsLst>
            <a:lin ang="5400000" scaled="1"/>
          </a:gradFill>
          <a:ln w="38100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Ko‘ngul durji ichra guhar so‘zdurur,</a:t>
            </a:r>
          </a:p>
          <a:p>
            <a:pPr algn="ctr"/>
            <a:endParaRPr lang="en-US" sz="500" b="1">
              <a:solidFill>
                <a:srgbClr val="000000"/>
              </a:solidFill>
              <a:latin typeface="Tahoma" pitchFamily="34" charset="0"/>
            </a:endParaRPr>
          </a:p>
          <a:p>
            <a:pPr algn="ctr"/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Boshar gulshanida samar so‘zdurur</a:t>
            </a:r>
            <a:endParaRPr lang="ru-RU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1547813" y="4797425"/>
            <a:ext cx="5472112" cy="1152525"/>
          </a:xfrm>
          <a:prstGeom prst="cube">
            <a:avLst>
              <a:gd name="adj" fmla="val 16065"/>
            </a:avLst>
          </a:prstGeom>
          <a:gradFill rotWithShape="1">
            <a:gsLst>
              <a:gs pos="0">
                <a:srgbClr val="FFCCFF"/>
              </a:gs>
              <a:gs pos="100000">
                <a:srgbClr val="FFCCFF"/>
              </a:gs>
            </a:gsLst>
            <a:lin ang="5400000" scaled="1"/>
          </a:gradFill>
          <a:ln w="38100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000000"/>
                </a:solidFill>
                <a:latin typeface="Rockwell Extra Bold" pitchFamily="18" charset="0"/>
              </a:rPr>
              <a:t>Tiling birla ko‘nglingni bir tut.</a:t>
            </a:r>
            <a:endParaRPr lang="ru-RU" sz="2000" b="1">
              <a:solidFill>
                <a:srgbClr val="000000"/>
              </a:solidFill>
              <a:latin typeface="Rockwell Extra Bold" pitchFamily="18" charset="0"/>
            </a:endParaRPr>
          </a:p>
        </p:txBody>
      </p:sp>
      <p:sp>
        <p:nvSpPr>
          <p:cNvPr id="46087" name="WordArt 7"/>
          <p:cNvSpPr>
            <a:spLocks noChangeArrowheads="1" noChangeShapeType="1" noTextEdit="1"/>
          </p:cNvSpPr>
          <p:nvPr/>
        </p:nvSpPr>
        <p:spPr bwMode="auto">
          <a:xfrm>
            <a:off x="539750" y="476250"/>
            <a:ext cx="7993063" cy="15843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Alisher  Navoiy  so‘z </a:t>
            </a:r>
          </a:p>
          <a:p>
            <a:pPr algn="ctr"/>
            <a:r>
              <a:rPr lang="en-US" sz="3600" kern="10" spc="-36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1"/>
                </a:gra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qudrati  haqida</a:t>
            </a:r>
            <a:endParaRPr lang="ru-RU" sz="3600" kern="10" spc="-360">
              <a:ln w="381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1"/>
              </a:gra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pic>
        <p:nvPicPr>
          <p:cNvPr id="46088" name="Picture 8" descr="J03095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365625"/>
            <a:ext cx="1508125" cy="220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152400" y="3733800"/>
            <a:ext cx="184150" cy="366713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CC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b="1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95288" y="892175"/>
            <a:ext cx="8208962" cy="3140075"/>
          </a:xfrm>
          <a:prstGeom prst="rect">
            <a:avLst/>
          </a:pr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SO‘Z  GUHARIG‘A ERUR ONCHA SHARAF –</a:t>
            </a:r>
          </a:p>
          <a:p>
            <a:pPr algn="just"/>
            <a:endParaRPr lang="en-US" sz="1000" b="1">
              <a:solidFill>
                <a:srgbClr val="000000"/>
              </a:solidFill>
              <a:latin typeface="Bodoni MT Black" pitchFamily="18" charset="0"/>
            </a:endParaRPr>
          </a:p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KIM, BO‘LA OLMAS ANGA GAVHAR SADAF.</a:t>
            </a:r>
          </a:p>
          <a:p>
            <a:pPr algn="just"/>
            <a:endParaRPr lang="en-US" sz="1000" b="1">
              <a:solidFill>
                <a:srgbClr val="000000"/>
              </a:solidFill>
              <a:latin typeface="Bodoni MT Black" pitchFamily="18" charset="0"/>
            </a:endParaRPr>
          </a:p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TO‘RT SADAF GAVHARINING DURJI UL,</a:t>
            </a:r>
          </a:p>
          <a:p>
            <a:pPr algn="just"/>
            <a:endParaRPr lang="en-US" sz="1000" b="1">
              <a:solidFill>
                <a:srgbClr val="000000"/>
              </a:solidFill>
              <a:latin typeface="Bodoni MT Black" pitchFamily="18" charset="0"/>
            </a:endParaRPr>
          </a:p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YETTI FALAK AXTARINING BURJI UL.</a:t>
            </a:r>
          </a:p>
          <a:p>
            <a:pPr algn="just"/>
            <a:endParaRPr lang="en-US" sz="1000" b="1">
              <a:solidFill>
                <a:srgbClr val="000000"/>
              </a:solidFill>
              <a:latin typeface="Bodoni MT Black" pitchFamily="18" charset="0"/>
            </a:endParaRPr>
          </a:p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BOG‘CHAI DAHRKI YUZ TOZA GUL,</a:t>
            </a:r>
          </a:p>
          <a:p>
            <a:pPr algn="just"/>
            <a:endParaRPr lang="en-US" sz="1000" b="1">
              <a:solidFill>
                <a:srgbClr val="000000"/>
              </a:solidFill>
              <a:latin typeface="Bodoni MT Black" pitchFamily="18" charset="0"/>
            </a:endParaRPr>
          </a:p>
          <a:p>
            <a:pPr algn="just"/>
            <a:r>
              <a:rPr lang="en-US" sz="2500" b="1">
                <a:solidFill>
                  <a:srgbClr val="000000"/>
                </a:solidFill>
                <a:latin typeface="Bodoni MT Black" pitchFamily="18" charset="0"/>
              </a:rPr>
              <a:t>TOPTI QAYONKIM NAZAR ETTI KO‘NGUL…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3708400" y="4652963"/>
            <a:ext cx="5003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000" b="1">
                <a:solidFill>
                  <a:srgbClr val="33CCFF"/>
                </a:solidFill>
                <a:latin typeface="Tahoma" pitchFamily="34" charset="0"/>
              </a:rPr>
              <a:t>А.</a:t>
            </a:r>
            <a:r>
              <a:rPr lang="en-US" sz="2000" b="1">
                <a:solidFill>
                  <a:srgbClr val="33CCFF"/>
                </a:solidFill>
                <a:latin typeface="Tahoma" pitchFamily="34" charset="0"/>
              </a:rPr>
              <a:t>Navoiy “Hayrat-ul abror” dostoni</a:t>
            </a:r>
            <a:endParaRPr lang="ru-RU" sz="2000" b="1">
              <a:solidFill>
                <a:srgbClr val="33CCFF"/>
              </a:solidFill>
              <a:latin typeface="Tahoma" pitchFamily="34" charset="0"/>
            </a:endParaRPr>
          </a:p>
        </p:txBody>
      </p:sp>
      <p:pic>
        <p:nvPicPr>
          <p:cNvPr id="37896" name="Picture 8" descr="J030990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508500"/>
            <a:ext cx="2159000" cy="1655763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AutoShape 6" descr="Полотно"/>
          <p:cNvSpPr>
            <a:spLocks noChangeArrowheads="1"/>
          </p:cNvSpPr>
          <p:nvPr/>
        </p:nvSpPr>
        <p:spPr bwMode="auto">
          <a:xfrm>
            <a:off x="3505200" y="304800"/>
            <a:ext cx="4724400" cy="1676400"/>
          </a:xfrm>
          <a:prstGeom prst="wedgeRoundRectCallout">
            <a:avLst>
              <a:gd name="adj1" fmla="val -41769"/>
              <a:gd name="adj2" fmla="val 113259"/>
              <a:gd name="adj3" fmla="val 16667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/>
            <a:endParaRPr lang="ru-RU"/>
          </a:p>
        </p:txBody>
      </p:sp>
      <p:sp>
        <p:nvSpPr>
          <p:cNvPr id="30727" name="WordArt 7"/>
          <p:cNvSpPr>
            <a:spLocks noChangeArrowheads="1" noChangeShapeType="1" noTextEdit="1"/>
          </p:cNvSpPr>
          <p:nvPr/>
        </p:nvSpPr>
        <p:spPr bwMode="auto">
          <a:xfrm>
            <a:off x="4419600" y="457200"/>
            <a:ext cx="2971800" cy="12192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2400" b="1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Hur</a:t>
            </a:r>
            <a:endParaRPr lang="ru-RU" sz="2400" b="1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728" name="AutoShape 8"/>
          <p:cNvSpPr>
            <a:spLocks noChangeArrowheads="1"/>
          </p:cNvSpPr>
          <p:nvPr/>
        </p:nvSpPr>
        <p:spPr bwMode="auto">
          <a:xfrm flipV="1">
            <a:off x="609600" y="4800600"/>
            <a:ext cx="8305800" cy="1676400"/>
          </a:xfrm>
          <a:prstGeom prst="ribbon2">
            <a:avLst>
              <a:gd name="adj1" fmla="val 7296"/>
              <a:gd name="adj2" fmla="val 70111"/>
            </a:avLst>
          </a:prstGeom>
          <a:gradFill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1"/>
          </a:grad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endParaRPr lang="ru-RU" sz="2000" b="1">
              <a:solidFill>
                <a:schemeClr val="accent2"/>
              </a:solidFill>
              <a:latin typeface="Algerian" pitchFamily="82" charset="0"/>
            </a:endParaRPr>
          </a:p>
        </p:txBody>
      </p:sp>
      <p:sp>
        <p:nvSpPr>
          <p:cNvPr id="30729" name="WordArt 9"/>
          <p:cNvSpPr>
            <a:spLocks noChangeArrowheads="1" noChangeShapeType="1" noTextEdit="1"/>
          </p:cNvSpPr>
          <p:nvPr/>
        </p:nvSpPr>
        <p:spPr bwMode="auto">
          <a:xfrm>
            <a:off x="2362200" y="5029200"/>
            <a:ext cx="51054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muborak</a:t>
            </a:r>
            <a:endParaRPr lang="ru-RU" sz="3600" kern="1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30732" name="Picture 12" descr="gul_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81000"/>
            <a:ext cx="14478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3" name="AutoShape 13"/>
          <p:cNvSpPr>
            <a:spLocks noChangeArrowheads="1"/>
          </p:cNvSpPr>
          <p:nvPr/>
        </p:nvSpPr>
        <p:spPr bwMode="auto">
          <a:xfrm>
            <a:off x="2057400" y="3276600"/>
            <a:ext cx="5791200" cy="1295400"/>
          </a:xfrm>
          <a:prstGeom prst="horizontalScroll">
            <a:avLst>
              <a:gd name="adj" fmla="val 12500"/>
            </a:avLst>
          </a:prstGeom>
          <a:gradFill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pPr algn="ctr"/>
            <a:r>
              <a:rPr lang="en-US" sz="5400">
                <a:latin typeface="Arial" charset="0"/>
              </a:rPr>
              <a:t>24  yoshing</a:t>
            </a:r>
            <a:endParaRPr lang="ru-RU" sz="5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сканирование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10600" cy="5935663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5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8713788" cy="600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5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8496300" cy="574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323850" y="692150"/>
            <a:ext cx="8280400" cy="1512888"/>
          </a:xfrm>
          <a:prstGeom prst="cube">
            <a:avLst>
              <a:gd name="adj" fmla="val 10282"/>
            </a:avLst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just"/>
            <a:r>
              <a:rPr lang="en-US" sz="3600" b="1">
                <a:solidFill>
                  <a:srgbClr val="000000"/>
                </a:solidFill>
                <a:latin typeface="Informal Roman" pitchFamily="66" charset="0"/>
              </a:rPr>
              <a:t>Oqil chin so‘zdin o‘zgani demas,</a:t>
            </a:r>
          </a:p>
          <a:p>
            <a:pPr algn="just"/>
            <a:r>
              <a:rPr lang="en-US" sz="3600" b="1">
                <a:solidFill>
                  <a:srgbClr val="000000"/>
                </a:solidFill>
                <a:latin typeface="Informal Roman" pitchFamily="66" charset="0"/>
              </a:rPr>
              <a:t>Ammo barcha chinni ham demak-oqil ishi emas. </a:t>
            </a:r>
            <a:endParaRPr lang="ru-RU" sz="3600" b="1">
              <a:solidFill>
                <a:srgbClr val="000000"/>
              </a:solidFill>
              <a:latin typeface="Informal Roman" pitchFamily="66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1258888" y="2492375"/>
            <a:ext cx="6842125" cy="1584325"/>
          </a:xfrm>
          <a:prstGeom prst="cube">
            <a:avLst>
              <a:gd name="adj" fmla="val 10282"/>
            </a:avLst>
          </a:prstGeom>
          <a:gradFill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latin typeface="Brush Script MT" pitchFamily="66" charset="0"/>
              </a:rPr>
              <a:t>     </a:t>
            </a:r>
            <a:r>
              <a:rPr lang="en-US" sz="4000" b="1">
                <a:solidFill>
                  <a:srgbClr val="000000"/>
                </a:solidFill>
                <a:latin typeface="Informal Roman" pitchFamily="66" charset="0"/>
              </a:rPr>
              <a:t>Tilga ixtiyorsiz - elga e’tiborsiz.</a:t>
            </a:r>
            <a:r>
              <a:rPr lang="en-US" sz="4000" b="1">
                <a:solidFill>
                  <a:srgbClr val="000000"/>
                </a:solidFill>
                <a:latin typeface="Brush Script MT" pitchFamily="66" charset="0"/>
              </a:rPr>
              <a:t> </a:t>
            </a:r>
            <a:endParaRPr lang="ru-RU" sz="4000" b="1">
              <a:solidFill>
                <a:srgbClr val="000000"/>
              </a:solidFill>
              <a:latin typeface="Brush Script MT" pitchFamily="66" charset="0"/>
            </a:endParaRPr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2411413" y="4508500"/>
            <a:ext cx="6119812" cy="1439863"/>
          </a:xfrm>
          <a:prstGeom prst="cube">
            <a:avLst>
              <a:gd name="adj" fmla="val 10282"/>
            </a:avLst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 b="1">
                <a:solidFill>
                  <a:srgbClr val="000000"/>
                </a:solidFill>
                <a:latin typeface="Informal Roman" pitchFamily="66" charset="0"/>
              </a:rPr>
              <a:t>Og‘izga kelganni demak nodonning ishi, </a:t>
            </a:r>
          </a:p>
          <a:p>
            <a:r>
              <a:rPr lang="en-US" sz="3200" b="1">
                <a:solidFill>
                  <a:srgbClr val="000000"/>
                </a:solidFill>
                <a:latin typeface="Informal Roman" pitchFamily="66" charset="0"/>
              </a:rPr>
              <a:t>Olig‘a kelganni emak hayvonning ishi.</a:t>
            </a:r>
            <a:endParaRPr lang="ru-RU" sz="3200" b="1">
              <a:solidFill>
                <a:srgbClr val="000000"/>
              </a:solidFill>
              <a:latin typeface="Informal Roman" pitchFamily="66" charset="0"/>
            </a:endParaRPr>
          </a:p>
        </p:txBody>
      </p:sp>
      <p:pic>
        <p:nvPicPr>
          <p:cNvPr id="52231" name="Picture 7" descr="J01953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013325"/>
            <a:ext cx="1582737" cy="10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AutoShape 4" descr="Песок"/>
          <p:cNvSpPr>
            <a:spLocks noChangeArrowheads="1"/>
          </p:cNvSpPr>
          <p:nvPr/>
        </p:nvSpPr>
        <p:spPr bwMode="auto">
          <a:xfrm>
            <a:off x="500063" y="0"/>
            <a:ext cx="7842250" cy="2098675"/>
          </a:xfrm>
          <a:prstGeom prst="horizontalScroll">
            <a:avLst>
              <a:gd name="adj" fmla="val 25000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3253" name="WordArt 5"/>
          <p:cNvSpPr>
            <a:spLocks noChangeArrowheads="1" noChangeShapeType="1" noTextEdit="1"/>
          </p:cNvSpPr>
          <p:nvPr/>
        </p:nvSpPr>
        <p:spPr bwMode="auto">
          <a:xfrm>
            <a:off x="1219200" y="762000"/>
            <a:ext cx="6872288" cy="6667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2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erlin Sans FB Demi"/>
              </a:rPr>
              <a:t>DONOLAR SO‘Z HAQIDA</a:t>
            </a:r>
            <a:endParaRPr lang="ru-RU" sz="3200" b="1" kern="10">
              <a:ln w="254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</a:endParaRP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6985000" cy="2465388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 b="1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US" sz="2400" b="1">
                <a:solidFill>
                  <a:srgbClr val="000000"/>
                </a:solidFill>
                <a:latin typeface="Informal Roman" pitchFamily="66" charset="0"/>
              </a:rPr>
              <a:t>So‘z-buyuk narsa. Shuning uchun han buyukki, so‘z bilan odamlarni birlashtirish, so‘z orqali ularni bir-birlari bilan yuzko‘rmas qilib yuborish mumkin, so‘z bilan mehr qozonish, so‘z bilan nafrat va adovatga yo‘liqish mumkin. Odamlarni bir-biridan ajratadigan so‘zni aytishdan saqlan.</a:t>
            </a:r>
          </a:p>
          <a:p>
            <a:pPr>
              <a:spcBef>
                <a:spcPct val="50000"/>
              </a:spcBef>
            </a:pPr>
            <a:r>
              <a:rPr lang="en-US" sz="2400" b="1">
                <a:latin typeface="Informal Roman" pitchFamily="66" charset="0"/>
              </a:rPr>
              <a:t>					</a:t>
            </a:r>
            <a:r>
              <a:rPr lang="en-US" sz="2400" b="1">
                <a:solidFill>
                  <a:srgbClr val="000000"/>
                </a:solidFill>
                <a:latin typeface="Informal Roman" pitchFamily="66" charset="0"/>
              </a:rPr>
              <a:t>L.N.Tolstoy</a:t>
            </a:r>
            <a:endParaRPr lang="ru-RU" sz="2400" b="1">
              <a:solidFill>
                <a:srgbClr val="000000"/>
              </a:solidFill>
              <a:latin typeface="Informal Roman" pitchFamily="66" charset="0"/>
            </a:endParaRP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914400" y="4343400"/>
            <a:ext cx="5834063" cy="854075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000000"/>
                </a:solidFill>
                <a:latin typeface="Tahoma" pitchFamily="34" charset="0"/>
              </a:rPr>
              <a:t>  </a:t>
            </a:r>
            <a:r>
              <a:rPr lang="en-US" sz="2000" b="1">
                <a:solidFill>
                  <a:srgbClr val="000000"/>
                </a:solidFill>
                <a:latin typeface="Informal Roman" pitchFamily="66" charset="0"/>
              </a:rPr>
              <a:t>Qayerdaki so‘z tirik ekan, u yerda hali ish ham o‘lmagan. </a:t>
            </a:r>
          </a:p>
          <a:p>
            <a:pPr>
              <a:spcBef>
                <a:spcPct val="50000"/>
              </a:spcBef>
            </a:pPr>
            <a:r>
              <a:rPr lang="en-US" sz="2000" b="1">
                <a:latin typeface="Informal Roman" pitchFamily="66" charset="0"/>
              </a:rPr>
              <a:t>					</a:t>
            </a:r>
            <a:r>
              <a:rPr lang="en-US" sz="2000" b="1">
                <a:solidFill>
                  <a:srgbClr val="000000"/>
                </a:solidFill>
                <a:latin typeface="Informal Roman" pitchFamily="66" charset="0"/>
              </a:rPr>
              <a:t>A.I.Gertsen</a:t>
            </a:r>
            <a:endParaRPr lang="ru-RU" sz="2000" b="1">
              <a:solidFill>
                <a:srgbClr val="000000"/>
              </a:solidFill>
              <a:latin typeface="Informal Roman" pitchFamily="66" charset="0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228600" y="5394325"/>
            <a:ext cx="7632700" cy="1311275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2000">
                <a:solidFill>
                  <a:srgbClr val="000000"/>
                </a:solidFill>
                <a:latin typeface="Tahoma" pitchFamily="34" charset="0"/>
              </a:rPr>
              <a:t> </a:t>
            </a:r>
            <a:r>
              <a:rPr lang="en-US" sz="2000" b="1">
                <a:solidFill>
                  <a:srgbClr val="000000"/>
                </a:solidFill>
                <a:latin typeface="Informal Roman" pitchFamily="66" charset="0"/>
              </a:rPr>
              <a:t>So‘zdan kuchliroq narsa yo‘q. O‘tkir dalil va yuksak fikrlar safini yorib o‘tish mumkin emas. So‘z yovuzlarni yakson etadi, qal’alarni yiqadi. U ko‘zga ko‘rinmas qurol. So‘z bo‘lmasa, dunyo dag‘al kuchlar qo‘lida qolar edi.   					A.Frans</a:t>
            </a:r>
            <a:endParaRPr lang="ru-RU" sz="2000" b="1">
              <a:solidFill>
                <a:srgbClr val="000000"/>
              </a:solidFill>
              <a:latin typeface="Informal Roman" pitchFamily="66" charset="0"/>
            </a:endParaRPr>
          </a:p>
        </p:txBody>
      </p:sp>
      <p:pic>
        <p:nvPicPr>
          <p:cNvPr id="53257" name="Picture 9" descr="quill_pen_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163" y="2205038"/>
            <a:ext cx="1944687" cy="299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Рисунок 4" descr="C:\Users\teacher\Desktop\спорт\img2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8642350" cy="652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755650" y="404813"/>
            <a:ext cx="7200900" cy="2530475"/>
          </a:xfrm>
          <a:prstGeom prst="rect">
            <a:avLst/>
          </a:pr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99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Men tinglagan allar yodi,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Yuragimda ilizdek botgan.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Ilk so‘zimni aytganim chog‘i,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Boshim uzra oppoq tong otgan.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676400" y="3352800"/>
            <a:ext cx="7200900" cy="2530475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99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Shu yog‘duga yo‘g‘rilgan tilim,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Chashmalarda poklanib chiqqan.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Vatan, senga qilaman ta’zim,</a:t>
            </a:r>
          </a:p>
          <a:p>
            <a:r>
              <a:rPr lang="en-US" sz="4000">
                <a:solidFill>
                  <a:srgbClr val="000000"/>
                </a:solidFill>
                <a:latin typeface="Script MT Bold" pitchFamily="66" charset="0"/>
              </a:rPr>
              <a:t>Sen-ku meni so‘z bilan tuqqan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scan00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713787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Наво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8913"/>
            <a:ext cx="6408737" cy="6408737"/>
          </a:xfrm>
          <a:prstGeom prst="rect">
            <a:avLst/>
          </a:prstGeom>
          <a:noFill/>
          <a:ln w="158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2" name="Picture 4" descr="1 (5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41300"/>
            <a:ext cx="8839200" cy="589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533400" y="228600"/>
            <a:ext cx="3657600" cy="4419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FF99"/>
              </a:gs>
              <a:gs pos="50000">
                <a:srgbClr val="FFFF66"/>
              </a:gs>
              <a:gs pos="100000">
                <a:srgbClr val="99FF99"/>
              </a:gs>
            </a:gsLst>
            <a:lin ang="2700000" scaled="1"/>
          </a:gradFill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en-US" sz="2800" b="1" i="1">
                <a:solidFill>
                  <a:srgbClr val="333300"/>
                </a:solidFill>
                <a:latin typeface="Tahoma" pitchFamily="34" charset="0"/>
              </a:rPr>
              <a:t>O’zbekiston</a:t>
            </a:r>
          </a:p>
          <a:p>
            <a:pPr marL="342900" indent="-342900" algn="ctr"/>
            <a:r>
              <a:rPr lang="en-US" sz="2800" b="1" i="1">
                <a:solidFill>
                  <a:srgbClr val="333300"/>
                </a:solidFill>
                <a:latin typeface="Tahoma" pitchFamily="34" charset="0"/>
              </a:rPr>
              <a:t>Respublikasi </a:t>
            </a:r>
          </a:p>
          <a:p>
            <a:pPr marL="342900" indent="-342900" algn="ctr"/>
            <a:r>
              <a:rPr lang="en-US" sz="2800" b="1" i="1">
                <a:solidFill>
                  <a:srgbClr val="333300"/>
                </a:solidFill>
                <a:latin typeface="Tahoma" pitchFamily="34" charset="0"/>
              </a:rPr>
              <a:t>Konstitutsiyasi</a:t>
            </a:r>
            <a:endParaRPr lang="ru-RU" sz="2800" b="1" i="1">
              <a:solidFill>
                <a:srgbClr val="333300"/>
              </a:solidFill>
              <a:latin typeface="Tahoma" pitchFamily="34" charset="0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724400" y="228600"/>
            <a:ext cx="3581400" cy="3505200"/>
          </a:xfrm>
          <a:prstGeom prst="verticalScroll">
            <a:avLst>
              <a:gd name="adj" fmla="val 12500"/>
            </a:avLst>
          </a:prstGeom>
          <a:solidFill>
            <a:srgbClr val="FF99CC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6152" name="AutoShape 8" descr="Водяные капли"/>
          <p:cNvSpPr>
            <a:spLocks noChangeArrowheads="1"/>
          </p:cNvSpPr>
          <p:nvPr/>
        </p:nvSpPr>
        <p:spPr bwMode="auto">
          <a:xfrm>
            <a:off x="990600" y="4953000"/>
            <a:ext cx="7620000" cy="1447800"/>
          </a:xfrm>
          <a:prstGeom prst="cube">
            <a:avLst>
              <a:gd name="adj" fmla="val 16065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38100">
            <a:solidFill>
              <a:srgbClr val="3333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b="1">
                <a:solidFill>
                  <a:srgbClr val="6600FF"/>
                </a:solidFill>
                <a:latin typeface="Rockwell Extra Bold" pitchFamily="18" charset="0"/>
              </a:rPr>
              <a:t>O’zbek tili Davlat tilidir</a:t>
            </a:r>
            <a:endParaRPr lang="ru-RU" sz="4000" b="1">
              <a:solidFill>
                <a:srgbClr val="6600FF"/>
              </a:solidFill>
              <a:latin typeface="Rockwell Extra Bold" pitchFamily="18" charset="0"/>
            </a:endParaRP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4648200" y="3886200"/>
            <a:ext cx="2376488" cy="762000"/>
          </a:xfrm>
          <a:custGeom>
            <a:avLst/>
            <a:gdLst>
              <a:gd name="G0" fmla="+- 8888 0 0"/>
              <a:gd name="G1" fmla="+- 17661 0 0"/>
              <a:gd name="G2" fmla="+- 7695 0 0"/>
              <a:gd name="G3" fmla="*/ 8888 1 2"/>
              <a:gd name="G4" fmla="+- G3 10800 0"/>
              <a:gd name="G5" fmla="+- 21600 8888 17661"/>
              <a:gd name="G6" fmla="+- 17661 7695 0"/>
              <a:gd name="G7" fmla="*/ G6 1 2"/>
              <a:gd name="G8" fmla="*/ 17661 2 1"/>
              <a:gd name="G9" fmla="+- G8 0 21600"/>
              <a:gd name="G10" fmla="+- G5 0 G4"/>
              <a:gd name="G11" fmla="+- 8888 0 G4"/>
              <a:gd name="G12" fmla="*/ G2 G10 G11"/>
              <a:gd name="T0" fmla="*/ 15244 w 21600"/>
              <a:gd name="T1" fmla="*/ 0 h 21600"/>
              <a:gd name="T2" fmla="*/ 8888 w 21600"/>
              <a:gd name="T3" fmla="*/ 7695 h 21600"/>
              <a:gd name="T4" fmla="*/ 7695 w 21600"/>
              <a:gd name="T5" fmla="*/ 8888 h 21600"/>
              <a:gd name="T6" fmla="*/ 0 w 21600"/>
              <a:gd name="T7" fmla="*/ 15244 h 21600"/>
              <a:gd name="T8" fmla="*/ 7695 w 21600"/>
              <a:gd name="T9" fmla="*/ 21600 h 21600"/>
              <a:gd name="T10" fmla="*/ 12678 w 21600"/>
              <a:gd name="T11" fmla="*/ 17661 h 21600"/>
              <a:gd name="T12" fmla="*/ 17661 w 21600"/>
              <a:gd name="T13" fmla="*/ 12678 h 21600"/>
              <a:gd name="T14" fmla="*/ 21600 w 21600"/>
              <a:gd name="T15" fmla="*/ 7695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244" y="0"/>
                </a:moveTo>
                <a:lnTo>
                  <a:pt x="8888" y="7695"/>
                </a:lnTo>
                <a:lnTo>
                  <a:pt x="12827" y="7695"/>
                </a:lnTo>
                <a:lnTo>
                  <a:pt x="12827" y="12827"/>
                </a:lnTo>
                <a:lnTo>
                  <a:pt x="7695" y="12827"/>
                </a:lnTo>
                <a:lnTo>
                  <a:pt x="7695" y="8888"/>
                </a:lnTo>
                <a:lnTo>
                  <a:pt x="0" y="15244"/>
                </a:lnTo>
                <a:lnTo>
                  <a:pt x="7695" y="21600"/>
                </a:lnTo>
                <a:lnTo>
                  <a:pt x="7695" y="17661"/>
                </a:lnTo>
                <a:lnTo>
                  <a:pt x="17661" y="17661"/>
                </a:lnTo>
                <a:lnTo>
                  <a:pt x="17661" y="7695"/>
                </a:lnTo>
                <a:lnTo>
                  <a:pt x="21600" y="7695"/>
                </a:lnTo>
                <a:close/>
              </a:path>
            </a:pathLst>
          </a:custGeom>
          <a:solidFill>
            <a:srgbClr val="CC99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/>
          <a:p>
            <a:endParaRPr lang="ru-RU"/>
          </a:p>
        </p:txBody>
      </p:sp>
      <p:sp>
        <p:nvSpPr>
          <p:cNvPr id="6155" name="WordArt 11"/>
          <p:cNvSpPr>
            <a:spLocks noChangeArrowheads="1" noChangeShapeType="1" noTextEdit="1"/>
          </p:cNvSpPr>
          <p:nvPr/>
        </p:nvSpPr>
        <p:spPr bwMode="auto">
          <a:xfrm>
            <a:off x="5486400" y="990600"/>
            <a:ext cx="2057400" cy="1828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ockwell Extra Bold"/>
              </a:rPr>
              <a:t>1-bo'lim </a:t>
            </a:r>
          </a:p>
          <a:p>
            <a:pPr algn="ctr"/>
            <a:r>
              <a:rPr lang="en-US" sz="28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FF00"/>
                </a:solidFill>
                <a:latin typeface="Rockwell Extra Bold"/>
              </a:rPr>
              <a:t>4-modda</a:t>
            </a:r>
            <a:endParaRPr lang="ru-RU" sz="28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1 (6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86868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9" name="Picture 7" descr="Раъно-9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3276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раъно -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38600"/>
            <a:ext cx="3276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1" name="Picture 9" descr="Раъно-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038600"/>
            <a:ext cx="28194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3 октябр 2013 0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>
            <a:fillRect/>
          </a:stretch>
        </p:blipFill>
        <p:spPr bwMode="auto">
          <a:xfrm>
            <a:off x="5562600" y="1951038"/>
            <a:ext cx="2819400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3" name="AutoShape 11"/>
          <p:cNvSpPr>
            <a:spLocks noChangeArrowheads="1"/>
          </p:cNvSpPr>
          <p:nvPr/>
        </p:nvSpPr>
        <p:spPr bwMode="auto">
          <a:xfrm>
            <a:off x="533400" y="0"/>
            <a:ext cx="7842250" cy="1717675"/>
          </a:xfrm>
          <a:prstGeom prst="horizontalScroll">
            <a:avLst>
              <a:gd name="adj" fmla="val 25000"/>
            </a:avLst>
          </a:prstGeom>
          <a:solidFill>
            <a:schemeClr val="accent1"/>
          </a:solid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FF3300"/>
                </a:solidFill>
              </a:rPr>
              <a:t>O’sarova Ra’noning VIII “B” sinfda ona tili fanidan </a:t>
            </a:r>
          </a:p>
          <a:p>
            <a:pPr algn="ctr"/>
            <a:r>
              <a:rPr lang="en-US" b="1">
                <a:solidFill>
                  <a:srgbClr val="FF3300"/>
                </a:solidFill>
              </a:rPr>
              <a:t>o’tkazgan ochiq darsdan lavhalar</a:t>
            </a:r>
            <a:endParaRPr lang="ru-RU" b="1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179388" y="188913"/>
            <a:ext cx="8785225" cy="1439862"/>
          </a:xfrm>
          <a:prstGeom prst="flowChartPunchedTape">
            <a:avLst/>
          </a:prstGeom>
          <a:solidFill>
            <a:srgbClr val="FFCCFF"/>
          </a:solidFill>
          <a:ln w="57150">
            <a:solidFill>
              <a:srgbClr val="101E1A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latin typeface="Tahoma" pitchFamily="34" charset="0"/>
            </a:endParaRPr>
          </a:p>
        </p:txBody>
      </p:sp>
      <p:sp>
        <p:nvSpPr>
          <p:cNvPr id="33797" name="WordArt 5"/>
          <p:cNvSpPr>
            <a:spLocks noChangeArrowheads="1" noChangeShapeType="1" noTextEdit="1"/>
          </p:cNvSpPr>
          <p:nvPr/>
        </p:nvSpPr>
        <p:spPr bwMode="auto">
          <a:xfrm>
            <a:off x="250825" y="549275"/>
            <a:ext cx="8659813" cy="7191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O‘zbek xalqi tarixida</a:t>
            </a:r>
          </a:p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 keng foydalanib kelingan yozuvlar</a:t>
            </a:r>
            <a:endParaRPr lang="ru-RU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95288" y="1773238"/>
            <a:ext cx="3816350" cy="2592387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Runik yoki O‘rxun –Enasoy</a:t>
            </a:r>
          </a:p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yozuvi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33799" name="AutoShape 7"/>
          <p:cNvSpPr>
            <a:spLocks noChangeArrowheads="1"/>
          </p:cNvSpPr>
          <p:nvPr/>
        </p:nvSpPr>
        <p:spPr bwMode="auto">
          <a:xfrm>
            <a:off x="4284663" y="1484313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Uyg‘ur yozuvi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33800" name="AutoShape 8"/>
          <p:cNvSpPr>
            <a:spLocks noChangeArrowheads="1"/>
          </p:cNvSpPr>
          <p:nvPr/>
        </p:nvSpPr>
        <p:spPr bwMode="auto">
          <a:xfrm>
            <a:off x="5686425" y="2997200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Arab yozuvi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33801" name="AutoShape 9"/>
          <p:cNvSpPr>
            <a:spLocks noChangeArrowheads="1"/>
          </p:cNvSpPr>
          <p:nvPr/>
        </p:nvSpPr>
        <p:spPr bwMode="auto">
          <a:xfrm>
            <a:off x="179388" y="4292600"/>
            <a:ext cx="3457575" cy="2305050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Lotin yozuviga </a:t>
            </a:r>
          </a:p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asoslangan o‘zbek </a:t>
            </a:r>
          </a:p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alifbosi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33802" name="AutoShape 10"/>
          <p:cNvSpPr>
            <a:spLocks noChangeArrowheads="1"/>
          </p:cNvSpPr>
          <p:nvPr/>
        </p:nvSpPr>
        <p:spPr bwMode="auto">
          <a:xfrm>
            <a:off x="5651500" y="4984750"/>
            <a:ext cx="3276600" cy="1873250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Kiril yozuvi 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  <p:sp>
        <p:nvSpPr>
          <p:cNvPr id="33803" name="AutoShape 11"/>
          <p:cNvSpPr>
            <a:spLocks noChangeArrowheads="1"/>
          </p:cNvSpPr>
          <p:nvPr/>
        </p:nvSpPr>
        <p:spPr bwMode="auto">
          <a:xfrm>
            <a:off x="2916238" y="3644900"/>
            <a:ext cx="3457575" cy="1873250"/>
          </a:xfrm>
          <a:prstGeom prst="irregularSeal1">
            <a:avLst/>
          </a:prstGeom>
          <a:gradFill rotWithShape="1">
            <a:gsLst>
              <a:gs pos="0">
                <a:srgbClr val="D38CDA"/>
              </a:gs>
              <a:gs pos="100000">
                <a:srgbClr val="00CCFF"/>
              </a:gs>
            </a:gsLst>
            <a:lin ang="5400000" scaled="1"/>
          </a:gra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182E27"/>
                </a:solidFill>
                <a:latin typeface="Tahoma" pitchFamily="34" charset="0"/>
              </a:rPr>
              <a:t>Lotin yozuvi</a:t>
            </a:r>
            <a:endParaRPr lang="ru-RU">
              <a:solidFill>
                <a:srgbClr val="182E27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WordArt 4" descr="Водяные капли"/>
          <p:cNvSpPr>
            <a:spLocks noChangeArrowheads="1" noChangeShapeType="1" noTextEdit="1"/>
          </p:cNvSpPr>
          <p:nvPr/>
        </p:nvSpPr>
        <p:spPr bwMode="auto">
          <a:xfrm>
            <a:off x="179388" y="66675"/>
            <a:ext cx="8713787" cy="28797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spc="-36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Gill Sans Ultra Bold"/>
              </a:rPr>
              <a:t>O‘zbek tilining</a:t>
            </a:r>
          </a:p>
          <a:p>
            <a:pPr algn="ctr"/>
            <a:r>
              <a:rPr lang="en-US" sz="3600" kern="10" spc="-36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tile tx="0" ty="0" sx="100000" sy="100000" flip="none" algn="tl"/>
                </a:blipFill>
                <a:effectLst>
                  <a:outerShdw dist="125724" dir="18900000" algn="ctr" rotWithShape="0">
                    <a:srgbClr val="000099"/>
                  </a:outerShdw>
                </a:effectLst>
                <a:latin typeface="Gill Sans Ultra Bold"/>
              </a:rPr>
              <a:t> taraqqiyot bosqichlari</a:t>
            </a:r>
            <a:endParaRPr lang="ru-RU" sz="3600" kern="10" spc="-360">
              <a:ln w="25400">
                <a:solidFill>
                  <a:srgbClr val="000000"/>
                </a:solidFill>
                <a:round/>
                <a:headEnd/>
                <a:tailEnd/>
              </a:ln>
              <a:blipFill dpi="0" rotWithShape="1">
                <a:blip r:embed="rId2"/>
                <a:srcRect/>
                <a:tile tx="0" ty="0" sx="100000" sy="100000" flip="none" algn="tl"/>
              </a:blipFill>
              <a:effectLst>
                <a:outerShdw dist="125724" dir="18900000" algn="ctr" rotWithShape="0">
                  <a:srgbClr val="000099"/>
                </a:outerShdw>
              </a:effectLst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50825" y="3213100"/>
            <a:ext cx="82089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uz-Cyrl-UZ" sz="2000" b="1">
                <a:solidFill>
                  <a:srgbClr val="66FFCC"/>
                </a:solidFill>
                <a:latin typeface="Algerian" pitchFamily="82" charset="0"/>
              </a:rPr>
              <a:t>1</a:t>
            </a: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. Qadimgi turkiy adabiy til (VII asrdan – XIII asrgacha). </a:t>
            </a:r>
            <a:endParaRPr lang="ru-RU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/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2. Eski o`zbek adabiy tili (XIII–XIV asrdan – XIX asrning </a:t>
            </a:r>
            <a:r>
              <a:rPr lang="ru-RU" sz="2000" b="1">
                <a:solidFill>
                  <a:srgbClr val="66FFCC"/>
                </a:solidFill>
                <a:latin typeface="BalticaUzbek" pitchFamily="2" charset="0"/>
              </a:rPr>
              <a:t>      </a:t>
            </a: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ikkinchi yarmigacha). </a:t>
            </a:r>
            <a:endParaRPr lang="ru-RU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/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3. Hozirgi o`zbek adabiy tili (XIX asrning ikkinchi yarmidan </a:t>
            </a:r>
            <a:r>
              <a:rPr lang="en-US" sz="2000" b="1">
                <a:solidFill>
                  <a:srgbClr val="66FFCC"/>
                </a:solidFill>
                <a:latin typeface="BalticaUzbek" pitchFamily="2" charset="0"/>
              </a:rPr>
              <a:t>   </a:t>
            </a: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hozirgacha). </a:t>
            </a:r>
            <a:endParaRPr lang="ru-RU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/>
            <a:r>
              <a:rPr lang="en-US" sz="2000" b="1">
                <a:solidFill>
                  <a:srgbClr val="66FFCC"/>
                </a:solidFill>
                <a:latin typeface="BalticaUzbek" pitchFamily="2" charset="0"/>
              </a:rPr>
              <a:t>     </a:t>
            </a: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O</a:t>
            </a:r>
            <a:r>
              <a:rPr lang="en-US" sz="2000" b="1">
                <a:solidFill>
                  <a:srgbClr val="66FFCC"/>
                </a:solidFill>
                <a:latin typeface="BalticaUzbek" pitchFamily="2" charset="0"/>
              </a:rPr>
              <a:t>‘</a:t>
            </a: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rta maktab darsligida quyidagicha: </a:t>
            </a:r>
            <a:endParaRPr lang="en-US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>
              <a:buFontTx/>
              <a:buAutoNum type="arabicPeriod"/>
            </a:pP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Qadimgi turkiy til; </a:t>
            </a:r>
            <a:endParaRPr lang="en-US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>
              <a:buFontTx/>
              <a:buAutoNum type="arabicPeriod"/>
            </a:pP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Eski turkiy til; </a:t>
            </a:r>
            <a:endParaRPr lang="en-US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>
              <a:buFontTx/>
              <a:buAutoNum type="arabicPeriod"/>
            </a:pP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Eski o`zbek adabiy tili; </a:t>
            </a:r>
            <a:endParaRPr lang="en-US" sz="2000" b="1">
              <a:solidFill>
                <a:srgbClr val="66FFCC"/>
              </a:solidFill>
              <a:latin typeface="BalticaUzbek" pitchFamily="2" charset="0"/>
            </a:endParaRPr>
          </a:p>
          <a:p>
            <a:pPr indent="342900">
              <a:buFontTx/>
              <a:buAutoNum type="arabicPeriod"/>
            </a:pPr>
            <a:r>
              <a:rPr lang="uz-Cyrl-UZ" sz="2000" b="1">
                <a:solidFill>
                  <a:srgbClr val="66FFCC"/>
                </a:solidFill>
                <a:latin typeface="BalticaUzbek" pitchFamily="2" charset="0"/>
              </a:rPr>
              <a:t>Hozirgi o`zbek adabiy tili. </a:t>
            </a:r>
          </a:p>
        </p:txBody>
      </p:sp>
      <p:pic>
        <p:nvPicPr>
          <p:cNvPr id="34822" name="Picture 6" descr="J01953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582737" cy="10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 descr="quill_pen_mai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559175"/>
            <a:ext cx="1944688" cy="299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AutoShape 4" descr="Джинсовая ткань"/>
          <p:cNvSpPr>
            <a:spLocks noChangeArrowheads="1"/>
          </p:cNvSpPr>
          <p:nvPr/>
        </p:nvSpPr>
        <p:spPr bwMode="auto">
          <a:xfrm>
            <a:off x="468313" y="692150"/>
            <a:ext cx="8208962" cy="2016125"/>
          </a:xfrm>
          <a:prstGeom prst="foldedCorner">
            <a:avLst>
              <a:gd name="adj" fmla="val 25912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WordArt 5"/>
          <p:cNvSpPr>
            <a:spLocks noChangeArrowheads="1" noChangeShapeType="1" noTextEdit="1"/>
          </p:cNvSpPr>
          <p:nvPr/>
        </p:nvSpPr>
        <p:spPr bwMode="auto">
          <a:xfrm>
            <a:off x="900113" y="908050"/>
            <a:ext cx="7343775" cy="129698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Harrington"/>
              </a:rPr>
              <a:t>Qadimgi turkiy til</a:t>
            </a:r>
          </a:p>
          <a:p>
            <a:pPr algn="ctr"/>
            <a:r>
              <a:rPr lang="en-US" sz="36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66FF"/>
                </a:solidFill>
                <a:latin typeface="Harrington"/>
              </a:rPr>
              <a:t>XI-XIV asrlar</a:t>
            </a:r>
            <a:endParaRPr lang="ru-RU" sz="3600" b="1" kern="10">
              <a:ln w="25400">
                <a:solidFill>
                  <a:srgbClr val="000000"/>
                </a:solidFill>
                <a:round/>
                <a:headEnd/>
                <a:tailEnd/>
              </a:ln>
              <a:solidFill>
                <a:srgbClr val="3366FF"/>
              </a:solidFill>
            </a:endParaRPr>
          </a:p>
        </p:txBody>
      </p:sp>
      <p:sp>
        <p:nvSpPr>
          <p:cNvPr id="35846" name="AutoShape 6" descr="Белый мрамор"/>
          <p:cNvSpPr>
            <a:spLocks noChangeArrowheads="1"/>
          </p:cNvSpPr>
          <p:nvPr/>
        </p:nvSpPr>
        <p:spPr bwMode="auto">
          <a:xfrm>
            <a:off x="323850" y="2997200"/>
            <a:ext cx="2519363" cy="1152525"/>
          </a:xfrm>
          <a:prstGeom prst="flowChartMagneticDisk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Yusuf Xos Hojibning</a:t>
            </a:r>
          </a:p>
          <a:p>
            <a:pPr algn="ctr"/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«Qutadg`u bilig»</a:t>
            </a:r>
            <a:r>
              <a:rPr lang="en-US">
                <a:solidFill>
                  <a:srgbClr val="990033"/>
                </a:solidFill>
                <a:latin typeface="Tahoma" pitchFamily="34" charset="0"/>
              </a:rPr>
              <a:t> asari</a:t>
            </a:r>
            <a:r>
              <a:rPr lang="uz-Cyrl-UZ">
                <a:latin typeface="Tahoma" pitchFamily="34" charset="0"/>
              </a:rPr>
              <a:t> </a:t>
            </a:r>
            <a:endParaRPr lang="ru-RU">
              <a:latin typeface="Tahoma" pitchFamily="34" charset="0"/>
            </a:endParaRP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 rot="8589575">
            <a:off x="2916238" y="2997200"/>
            <a:ext cx="1000125" cy="131763"/>
          </a:xfrm>
          <a:prstGeom prst="rightArrow">
            <a:avLst>
              <a:gd name="adj1" fmla="val 50000"/>
              <a:gd name="adj2" fmla="val 189758"/>
            </a:avLst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AutoShape 8"/>
          <p:cNvSpPr>
            <a:spLocks noChangeArrowheads="1"/>
          </p:cNvSpPr>
          <p:nvPr/>
        </p:nvSpPr>
        <p:spPr bwMode="auto">
          <a:xfrm rot="2253015">
            <a:off x="5364163" y="2997200"/>
            <a:ext cx="1000125" cy="131763"/>
          </a:xfrm>
          <a:prstGeom prst="rightArrow">
            <a:avLst>
              <a:gd name="adj1" fmla="val 50000"/>
              <a:gd name="adj2" fmla="val 189758"/>
            </a:avLst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 rot="5400000">
            <a:off x="3779837" y="3644901"/>
            <a:ext cx="1871663" cy="144462"/>
          </a:xfrm>
          <a:prstGeom prst="rightArrow">
            <a:avLst>
              <a:gd name="adj1" fmla="val 50000"/>
              <a:gd name="adj2" fmla="val 323902"/>
            </a:avLst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 rot="8018980">
            <a:off x="1760538" y="3962400"/>
            <a:ext cx="3349625" cy="130175"/>
          </a:xfrm>
          <a:prstGeom prst="rightArrow">
            <a:avLst>
              <a:gd name="adj1" fmla="val 50000"/>
              <a:gd name="adj2" fmla="val 643293"/>
            </a:avLst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 rot="3226969">
            <a:off x="4198938" y="3983037"/>
            <a:ext cx="3024188" cy="144463"/>
          </a:xfrm>
          <a:prstGeom prst="rightArrow">
            <a:avLst>
              <a:gd name="adj1" fmla="val 50000"/>
              <a:gd name="adj2" fmla="val 523350"/>
            </a:avLst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46275"/>
                  <a:invGamma/>
                </a:srgbClr>
              </a:gs>
            </a:gsLst>
            <a:lin ang="5400000" scaled="1"/>
          </a:gra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52" name="AutoShape 12" descr="Белый мрамор"/>
          <p:cNvSpPr>
            <a:spLocks noChangeArrowheads="1"/>
          </p:cNvSpPr>
          <p:nvPr/>
        </p:nvSpPr>
        <p:spPr bwMode="auto">
          <a:xfrm>
            <a:off x="6372225" y="2997200"/>
            <a:ext cx="2519363" cy="1152525"/>
          </a:xfrm>
          <a:prstGeom prst="flowChartMagneticDisk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Ahmad Yugnakiyning </a:t>
            </a:r>
          </a:p>
          <a:p>
            <a:pPr algn="ctr"/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«Hibatul haqoyiq»</a:t>
            </a:r>
            <a:r>
              <a:rPr lang="en-US">
                <a:solidFill>
                  <a:srgbClr val="990033"/>
                </a:solidFill>
                <a:latin typeface="Tahoma" pitchFamily="34" charset="0"/>
              </a:rPr>
              <a:t> asari</a:t>
            </a:r>
            <a:endParaRPr lang="ru-RU">
              <a:solidFill>
                <a:srgbClr val="990033"/>
              </a:solidFill>
              <a:latin typeface="Tahoma" pitchFamily="34" charset="0"/>
            </a:endParaRPr>
          </a:p>
        </p:txBody>
      </p:sp>
      <p:sp>
        <p:nvSpPr>
          <p:cNvPr id="35853" name="AutoShape 13" descr="Белый мрамор"/>
          <p:cNvSpPr>
            <a:spLocks noChangeArrowheads="1"/>
          </p:cNvSpPr>
          <p:nvPr/>
        </p:nvSpPr>
        <p:spPr bwMode="auto">
          <a:xfrm>
            <a:off x="3419475" y="4724400"/>
            <a:ext cx="2519363" cy="1152525"/>
          </a:xfrm>
          <a:prstGeom prst="flowChartMagneticDisk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Xorazmiyning </a:t>
            </a:r>
          </a:p>
          <a:p>
            <a:pPr algn="ctr"/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«Muhabbatnoma»</a:t>
            </a:r>
            <a:r>
              <a:rPr lang="en-US">
                <a:solidFill>
                  <a:srgbClr val="990033"/>
                </a:solidFill>
                <a:latin typeface="Tahoma" pitchFamily="34" charset="0"/>
              </a:rPr>
              <a:t> asari</a:t>
            </a:r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 </a:t>
            </a:r>
            <a:endParaRPr lang="ru-RU">
              <a:solidFill>
                <a:srgbClr val="990033"/>
              </a:solidFill>
              <a:latin typeface="Tahoma" pitchFamily="34" charset="0"/>
            </a:endParaRPr>
          </a:p>
        </p:txBody>
      </p:sp>
      <p:sp>
        <p:nvSpPr>
          <p:cNvPr id="35854" name="AutoShape 14" descr="Белый мрамор"/>
          <p:cNvSpPr>
            <a:spLocks noChangeArrowheads="1"/>
          </p:cNvSpPr>
          <p:nvPr/>
        </p:nvSpPr>
        <p:spPr bwMode="auto">
          <a:xfrm>
            <a:off x="468313" y="5300663"/>
            <a:ext cx="2735262" cy="1296987"/>
          </a:xfrm>
          <a:prstGeom prst="flowChartMagneticDisk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500">
              <a:solidFill>
                <a:srgbClr val="990033"/>
              </a:solidFill>
              <a:latin typeface="Tahoma" pitchFamily="34" charset="0"/>
            </a:endParaRPr>
          </a:p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Mahmud Qoshg‘ariyning</a:t>
            </a:r>
          </a:p>
          <a:p>
            <a:pPr algn="ctr"/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«Devonu lug`otit­turk»</a:t>
            </a:r>
            <a:r>
              <a:rPr lang="en-US">
                <a:solidFill>
                  <a:srgbClr val="990033"/>
                </a:solidFill>
                <a:latin typeface="Tahoma" pitchFamily="34" charset="0"/>
              </a:rPr>
              <a:t> </a:t>
            </a:r>
          </a:p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asari</a:t>
            </a:r>
            <a:r>
              <a:rPr lang="uz-Cyrl-UZ">
                <a:solidFill>
                  <a:srgbClr val="990033"/>
                </a:solidFill>
                <a:latin typeface="Tahoma" pitchFamily="34" charset="0"/>
              </a:rPr>
              <a:t> </a:t>
            </a:r>
            <a:endParaRPr lang="ru-RU">
              <a:solidFill>
                <a:srgbClr val="990033"/>
              </a:solidFill>
              <a:latin typeface="Tahoma" pitchFamily="34" charset="0"/>
            </a:endParaRPr>
          </a:p>
        </p:txBody>
      </p:sp>
      <p:sp>
        <p:nvSpPr>
          <p:cNvPr id="35855" name="AutoShape 15" descr="Белый мрамор"/>
          <p:cNvSpPr>
            <a:spLocks noChangeArrowheads="1"/>
          </p:cNvSpPr>
          <p:nvPr/>
        </p:nvSpPr>
        <p:spPr bwMode="auto">
          <a:xfrm>
            <a:off x="6227763" y="5300663"/>
            <a:ext cx="2735262" cy="1296987"/>
          </a:xfrm>
          <a:prstGeom prst="flowChartMagneticDisk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500">
              <a:solidFill>
                <a:srgbClr val="990033"/>
              </a:solidFill>
              <a:latin typeface="Tahoma" pitchFamily="34" charset="0"/>
            </a:endParaRPr>
          </a:p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Burhoniddin Rabg‘uziyning</a:t>
            </a:r>
          </a:p>
          <a:p>
            <a:pPr algn="ctr"/>
            <a:r>
              <a:rPr lang="en-US">
                <a:solidFill>
                  <a:srgbClr val="990033"/>
                </a:solidFill>
                <a:latin typeface="Tahoma" pitchFamily="34" charset="0"/>
              </a:rPr>
              <a:t>“Qissas-ul Rabg‘uziy” asari </a:t>
            </a:r>
            <a:endParaRPr lang="ru-RU">
              <a:solidFill>
                <a:srgbClr val="990033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077200" cy="15636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Eski o‘zbek adabiy tili</a:t>
            </a:r>
            <a:endParaRPr lang="ru-RU" sz="3600" kern="10">
              <a:ln w="12700">
                <a:solidFill>
                  <a:srgbClr val="0000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6870" name="_s1039"/>
          <p:cNvSpPr>
            <a:spLocks noChangeArrowheads="1"/>
          </p:cNvSpPr>
          <p:nvPr/>
        </p:nvSpPr>
        <p:spPr bwMode="auto">
          <a:xfrm>
            <a:off x="3203575" y="1412875"/>
            <a:ext cx="2470150" cy="60642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Alisher Navoiy </a:t>
            </a:r>
          </a:p>
          <a:p>
            <a:pPr algn="ctr"/>
            <a:r>
              <a:rPr lang="en-US" b="1">
                <a:solidFill>
                  <a:srgbClr val="000000"/>
                </a:solidFill>
                <a:latin typeface="Tahoma" pitchFamily="34" charset="0"/>
              </a:rPr>
              <a:t>“Xamsa”</a:t>
            </a:r>
            <a:endParaRPr lang="ru-RU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6871" name="_s1040"/>
          <p:cNvSpPr>
            <a:spLocks noChangeArrowheads="1"/>
          </p:cNvSpPr>
          <p:nvPr/>
        </p:nvSpPr>
        <p:spPr bwMode="auto">
          <a:xfrm>
            <a:off x="323850" y="5957888"/>
            <a:ext cx="2468563" cy="606425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Maxmur g‘azallari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2" name="_s1041"/>
          <p:cNvSpPr>
            <a:spLocks noChangeArrowheads="1"/>
          </p:cNvSpPr>
          <p:nvPr/>
        </p:nvSpPr>
        <p:spPr bwMode="auto">
          <a:xfrm>
            <a:off x="3203575" y="5957888"/>
            <a:ext cx="2470150" cy="6064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Turdi Farog‘iy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3" name="_s1042"/>
          <p:cNvSpPr>
            <a:spLocks noChangeArrowheads="1"/>
          </p:cNvSpPr>
          <p:nvPr/>
        </p:nvSpPr>
        <p:spPr bwMode="auto">
          <a:xfrm>
            <a:off x="6084888" y="5957888"/>
            <a:ext cx="2468562" cy="606425"/>
          </a:xfrm>
          <a:prstGeom prst="roundRect">
            <a:avLst>
              <a:gd name="adj" fmla="val 16667"/>
            </a:avLst>
          </a:prstGeom>
          <a:solidFill>
            <a:srgbClr val="FF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Munis Xorazmiy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g‘azallari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4" name="_s1043"/>
          <p:cNvSpPr>
            <a:spLocks noChangeArrowheads="1"/>
          </p:cNvSpPr>
          <p:nvPr/>
        </p:nvSpPr>
        <p:spPr bwMode="auto">
          <a:xfrm>
            <a:off x="1558925" y="2322513"/>
            <a:ext cx="2468563" cy="604837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Zahiriddin Muhammad 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Bobur “Boburnoma”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5" name="_s1044"/>
          <p:cNvSpPr>
            <a:spLocks noChangeArrowheads="1"/>
          </p:cNvSpPr>
          <p:nvPr/>
        </p:nvSpPr>
        <p:spPr bwMode="auto">
          <a:xfrm>
            <a:off x="4849813" y="2322513"/>
            <a:ext cx="2468562" cy="604837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Tahoma" pitchFamily="34" charset="0"/>
              </a:rPr>
              <a:t>Alisher Navoiy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Tahoma" pitchFamily="34" charset="0"/>
              </a:rPr>
              <a:t>“Tarixi muluki Ajam”</a:t>
            </a:r>
            <a:endParaRPr lang="ru-RU" sz="16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6876" name="_s1045"/>
          <p:cNvSpPr>
            <a:spLocks noChangeArrowheads="1"/>
          </p:cNvSpPr>
          <p:nvPr/>
        </p:nvSpPr>
        <p:spPr bwMode="auto">
          <a:xfrm>
            <a:off x="1558925" y="3230563"/>
            <a:ext cx="2468563" cy="606425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Nodirabegim 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“Firoqnoma” 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7" name="_s1046"/>
          <p:cNvSpPr>
            <a:spLocks noChangeArrowheads="1"/>
          </p:cNvSpPr>
          <p:nvPr/>
        </p:nvSpPr>
        <p:spPr bwMode="auto">
          <a:xfrm>
            <a:off x="4849813" y="3230563"/>
            <a:ext cx="2468562" cy="604837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Ogahiy 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“Ta’viz ul-oshiqin”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8" name="_s1048"/>
          <p:cNvSpPr>
            <a:spLocks noChangeArrowheads="1"/>
          </p:cNvSpPr>
          <p:nvPr/>
        </p:nvSpPr>
        <p:spPr bwMode="auto">
          <a:xfrm>
            <a:off x="4849813" y="4140200"/>
            <a:ext cx="2468562" cy="606425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Uvaysiy 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chistonlari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9" name="_s1050"/>
          <p:cNvSpPr>
            <a:spLocks noChangeArrowheads="1"/>
          </p:cNvSpPr>
          <p:nvPr/>
        </p:nvSpPr>
        <p:spPr bwMode="auto">
          <a:xfrm>
            <a:off x="4849813" y="5049838"/>
            <a:ext cx="2468562" cy="604837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Tahoma" pitchFamily="34" charset="0"/>
              </a:rPr>
              <a:t>Mashrab g‘azallari</a:t>
            </a:r>
            <a:endParaRPr lang="ru-RU" sz="16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6880" name="_s1047"/>
          <p:cNvSpPr>
            <a:spLocks noChangeArrowheads="1"/>
          </p:cNvSpPr>
          <p:nvPr/>
        </p:nvSpPr>
        <p:spPr bwMode="auto">
          <a:xfrm>
            <a:off x="1558925" y="4140200"/>
            <a:ext cx="2468563" cy="603250"/>
          </a:xfrm>
          <a:prstGeom prst="roundRect">
            <a:avLst>
              <a:gd name="adj" fmla="val 16667"/>
            </a:avLst>
          </a:prstGeom>
          <a:solidFill>
            <a:srgbClr val="FFCC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Gulxaniy 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“Zarbulmasal”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81" name="_s1049"/>
          <p:cNvSpPr>
            <a:spLocks noChangeArrowheads="1"/>
          </p:cNvSpPr>
          <p:nvPr/>
        </p:nvSpPr>
        <p:spPr bwMode="auto">
          <a:xfrm>
            <a:off x="1558925" y="5049838"/>
            <a:ext cx="2468563" cy="603250"/>
          </a:xfrm>
          <a:prstGeom prst="roundRect">
            <a:avLst>
              <a:gd name="adj" fmla="val 16667"/>
            </a:avLst>
          </a:prstGeom>
          <a:solidFill>
            <a:srgbClr val="66FF33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Shermuham Munis</a:t>
            </a:r>
          </a:p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“Munis ul-ushshoq”</a:t>
            </a:r>
            <a:endParaRPr lang="ru-RU" sz="1600" b="1">
              <a:solidFill>
                <a:srgbClr val="000000"/>
              </a:solidFill>
              <a:latin typeface="Comic Sans MS" pitchFamily="66" charset="0"/>
            </a:endParaRPr>
          </a:p>
        </p:txBody>
      </p:sp>
      <p:cxnSp>
        <p:nvCxnSpPr>
          <p:cNvPr id="36882" name="_s1028"/>
          <p:cNvCxnSpPr>
            <a:cxnSpLocks noChangeShapeType="1"/>
          </p:cNvCxnSpPr>
          <p:nvPr/>
        </p:nvCxnSpPr>
        <p:spPr bwMode="auto">
          <a:xfrm rot="10800000">
            <a:off x="4438650" y="2019300"/>
            <a:ext cx="411163" cy="3332163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3" name="_s1029"/>
          <p:cNvCxnSpPr>
            <a:cxnSpLocks noChangeShapeType="1"/>
          </p:cNvCxnSpPr>
          <p:nvPr/>
        </p:nvCxnSpPr>
        <p:spPr bwMode="auto">
          <a:xfrm flipV="1">
            <a:off x="4027488" y="2019300"/>
            <a:ext cx="411162" cy="3332163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4" name="_s1030"/>
          <p:cNvCxnSpPr>
            <a:cxnSpLocks noChangeShapeType="1"/>
          </p:cNvCxnSpPr>
          <p:nvPr/>
        </p:nvCxnSpPr>
        <p:spPr bwMode="auto">
          <a:xfrm rot="10800000">
            <a:off x="4438650" y="2019300"/>
            <a:ext cx="411163" cy="2424113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5" name="_s1031"/>
          <p:cNvCxnSpPr>
            <a:cxnSpLocks noChangeShapeType="1"/>
          </p:cNvCxnSpPr>
          <p:nvPr/>
        </p:nvCxnSpPr>
        <p:spPr bwMode="auto">
          <a:xfrm flipV="1">
            <a:off x="4027488" y="2019300"/>
            <a:ext cx="411162" cy="2420938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6" name="_s1032"/>
          <p:cNvCxnSpPr>
            <a:cxnSpLocks noChangeShapeType="1"/>
          </p:cNvCxnSpPr>
          <p:nvPr/>
        </p:nvCxnSpPr>
        <p:spPr bwMode="auto">
          <a:xfrm rot="10800000">
            <a:off x="4438650" y="2019300"/>
            <a:ext cx="411163" cy="1514475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7" name="_s1033"/>
          <p:cNvCxnSpPr>
            <a:cxnSpLocks noChangeShapeType="1"/>
          </p:cNvCxnSpPr>
          <p:nvPr/>
        </p:nvCxnSpPr>
        <p:spPr bwMode="auto">
          <a:xfrm flipV="1">
            <a:off x="4027488" y="2019300"/>
            <a:ext cx="411162" cy="1514475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8" name="_s1034"/>
          <p:cNvCxnSpPr>
            <a:cxnSpLocks noChangeShapeType="1"/>
          </p:cNvCxnSpPr>
          <p:nvPr/>
        </p:nvCxnSpPr>
        <p:spPr bwMode="auto">
          <a:xfrm rot="10800000">
            <a:off x="4438650" y="2019300"/>
            <a:ext cx="411163" cy="606425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89" name="_s1035"/>
          <p:cNvCxnSpPr>
            <a:cxnSpLocks noChangeShapeType="1"/>
          </p:cNvCxnSpPr>
          <p:nvPr/>
        </p:nvCxnSpPr>
        <p:spPr bwMode="auto">
          <a:xfrm flipV="1">
            <a:off x="4027488" y="2019300"/>
            <a:ext cx="411162" cy="606425"/>
          </a:xfrm>
          <a:prstGeom prst="bentConnector2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0" name="_s1036"/>
          <p:cNvCxnSpPr>
            <a:cxnSpLocks noChangeShapeType="1"/>
          </p:cNvCxnSpPr>
          <p:nvPr/>
        </p:nvCxnSpPr>
        <p:spPr bwMode="auto">
          <a:xfrm rot="5400000" flipH="1">
            <a:off x="3909219" y="2548731"/>
            <a:ext cx="3938588" cy="2879725"/>
          </a:xfrm>
          <a:prstGeom prst="bentConnector3">
            <a:avLst>
              <a:gd name="adj1" fmla="val 2903"/>
            </a:avLst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6891" name="_s1038"/>
          <p:cNvCxnSpPr>
            <a:cxnSpLocks noChangeShapeType="1"/>
          </p:cNvCxnSpPr>
          <p:nvPr/>
        </p:nvCxnSpPr>
        <p:spPr bwMode="auto">
          <a:xfrm rot="16200000">
            <a:off x="1029494" y="2548731"/>
            <a:ext cx="3938588" cy="2879725"/>
          </a:xfrm>
          <a:prstGeom prst="bentConnector3">
            <a:avLst>
              <a:gd name="adj1" fmla="val 2903"/>
            </a:avLst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457200" y="2057400"/>
            <a:ext cx="3733800" cy="4572000"/>
          </a:xfrm>
          <a:prstGeom prst="bevel">
            <a:avLst>
              <a:gd name="adj" fmla="val 10713"/>
            </a:avLst>
          </a:prstGeom>
          <a:gradFill rotWithShape="1">
            <a:gsLst>
              <a:gs pos="0">
                <a:schemeClr val="hlink"/>
              </a:gs>
              <a:gs pos="50000">
                <a:srgbClr val="FFFF66"/>
              </a:gs>
              <a:gs pos="100000">
                <a:schemeClr val="hlink"/>
              </a:gs>
            </a:gsLst>
            <a:lin ang="2700000" scaled="1"/>
          </a:gradFill>
          <a:ln w="9525" cap="rnd">
            <a:solidFill>
              <a:srgbClr val="FF0000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en-US" sz="3200" b="1" i="1">
                <a:solidFill>
                  <a:srgbClr val="333300"/>
                </a:solidFill>
                <a:latin typeface="Tahoma" pitchFamily="34" charset="0"/>
              </a:rPr>
              <a:t>“Devonu </a:t>
            </a:r>
          </a:p>
          <a:p>
            <a:pPr marL="342900" indent="-342900" algn="ctr"/>
            <a:r>
              <a:rPr lang="en-US" sz="3200" b="1" i="1">
                <a:solidFill>
                  <a:srgbClr val="333300"/>
                </a:solidFill>
                <a:latin typeface="Tahoma" pitchFamily="34" charset="0"/>
              </a:rPr>
              <a:t>lug’otit-turk”</a:t>
            </a:r>
            <a:endParaRPr lang="ru-RU" sz="3200" b="1" i="1">
              <a:solidFill>
                <a:srgbClr val="333300"/>
              </a:solidFill>
              <a:latin typeface="Tahoma" pitchFamily="34" charset="0"/>
            </a:endParaRPr>
          </a:p>
        </p:txBody>
      </p:sp>
      <p:sp>
        <p:nvSpPr>
          <p:cNvPr id="7173" name="AutoShape 5" descr="Песок"/>
          <p:cNvSpPr>
            <a:spLocks noChangeArrowheads="1"/>
          </p:cNvSpPr>
          <p:nvPr/>
        </p:nvSpPr>
        <p:spPr bwMode="auto">
          <a:xfrm>
            <a:off x="1066800" y="0"/>
            <a:ext cx="7537450" cy="1981200"/>
          </a:xfrm>
          <a:prstGeom prst="horizontalScroll">
            <a:avLst>
              <a:gd name="adj" fmla="val 15343"/>
            </a:avLst>
          </a:prstGeom>
          <a:blipFill dpi="0" rotWithShape="1">
            <a:blip r:embed="rId2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1219200" y="533400"/>
            <a:ext cx="7239000" cy="9906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en-US" sz="3200" b="1" kern="10"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FF"/>
                    </a:gs>
                    <a:gs pos="50000">
                      <a:srgbClr val="99FF99"/>
                    </a:gs>
                    <a:gs pos="100000">
                      <a:srgbClr val="FFCCFF"/>
                    </a:gs>
                  </a:gsLst>
                  <a:lin ang="189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Berlin Sans FB Demi"/>
              </a:rPr>
              <a:t>Mahmud Qoshg'ariy</a:t>
            </a:r>
            <a:endParaRPr lang="ru-RU" sz="3200" b="1" kern="10">
              <a:ln w="25400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CCFF"/>
                  </a:gs>
                  <a:gs pos="50000">
                    <a:srgbClr val="99FF99"/>
                  </a:gs>
                  <a:gs pos="100000">
                    <a:srgbClr val="FFCCFF"/>
                  </a:gs>
                </a:gsLst>
                <a:lin ang="189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5029200" y="2286000"/>
            <a:ext cx="3886200" cy="3505200"/>
          </a:xfrm>
          <a:prstGeom prst="wedgeRoundRectCallout">
            <a:avLst>
              <a:gd name="adj1" fmla="val -64542"/>
              <a:gd name="adj2" fmla="val 31884"/>
              <a:gd name="adj3" fmla="val 16667"/>
            </a:avLst>
          </a:prstGeom>
          <a:solidFill>
            <a:srgbClr val="CCFFFF"/>
          </a:solidFill>
          <a:ln w="254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Men turklar, turkmanlar,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sz="800" b="1">
                <a:solidFill>
                  <a:srgbClr val="000000"/>
                </a:solidFill>
              </a:rPr>
              <a:t> </a:t>
            </a:r>
            <a:r>
              <a:rPr lang="en-US" b="1">
                <a:solidFill>
                  <a:srgbClr val="000000"/>
                </a:solidFill>
              </a:rPr>
              <a:t>chigillar, qirg’izlarning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 shaharlarini, qishloq va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 yaylovlarini ko’p yillar 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kezib chiqdim, lug’atlarini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 to’pladim, turli xil so’z 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xususiyatlarini o’rganib </a:t>
            </a:r>
          </a:p>
          <a:p>
            <a:pPr algn="ctr"/>
            <a:endParaRPr lang="en-US" sz="800" b="1">
              <a:solidFill>
                <a:srgbClr val="000000"/>
              </a:solidFill>
            </a:endParaRPr>
          </a:p>
          <a:p>
            <a:pPr algn="ctr"/>
            <a:r>
              <a:rPr lang="en-US" b="1">
                <a:solidFill>
                  <a:srgbClr val="000000"/>
                </a:solidFill>
              </a:rPr>
              <a:t>chiqdim.</a:t>
            </a:r>
            <a:endParaRPr lang="ru-RU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</a:gra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</a:gra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890</TotalTime>
  <Words>930</Words>
  <Application>Microsoft Office PowerPoint</Application>
  <PresentationFormat>Экран (4:3)</PresentationFormat>
  <Paragraphs>238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5" baseType="lpstr">
      <vt:lpstr>Arial</vt:lpstr>
      <vt:lpstr>Verdana</vt:lpstr>
      <vt:lpstr>Tahoma</vt:lpstr>
      <vt:lpstr>Algerian</vt:lpstr>
      <vt:lpstr>Rockwell Extra Bold</vt:lpstr>
      <vt:lpstr>BalticaUzbek</vt:lpstr>
      <vt:lpstr>Comic Sans MS</vt:lpstr>
      <vt:lpstr>Wide Latin</vt:lpstr>
      <vt:lpstr>Book Antiqua</vt:lpstr>
      <vt:lpstr>Bodoni MT Black</vt:lpstr>
      <vt:lpstr>Informal Roman</vt:lpstr>
      <vt:lpstr>Brush Script MT</vt:lpstr>
      <vt:lpstr>Script MT Bold</vt:lpstr>
      <vt:lpstr>Шары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Golib</dc:creator>
  <cp:lastModifiedBy>Golib</cp:lastModifiedBy>
  <cp:revision>46</cp:revision>
  <cp:lastPrinted>1601-01-01T00:00:00Z</cp:lastPrinted>
  <dcterms:created xsi:type="dcterms:W3CDTF">1601-01-01T00:00:00Z</dcterms:created>
  <dcterms:modified xsi:type="dcterms:W3CDTF">2017-03-28T18:03:16Z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00080090930000000000010243100207f6000400038000</vt:lpwstr>
  </property>
</Properties>
</file>