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5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1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6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6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25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8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54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2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7E47-B5CD-4998-96CE-2D893E5386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FDEA-7BD0-4681-8EE7-70F63CED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0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z-Cyrl-UZ" b="1" dirty="0" smtClean="0"/>
              <a:t>Ўзбекистон  </a:t>
            </a:r>
            <a:r>
              <a:rPr lang="uz-Cyrl-UZ" b="1" dirty="0"/>
              <a:t>Республикаси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dirty="0" smtClean="0">
                <a:latin typeface="Times New Roman" pitchFamily="18" charset="0"/>
                <a:cs typeface="Times New Roman" pitchFamily="18" charset="0"/>
              </a:rPr>
            </a:b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Хал</a:t>
            </a:r>
            <a:r>
              <a:rPr lang="uz-Cyrl-UZ" b="1" dirty="0"/>
              <a:t>қ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 Tаълими  Vазирлиги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uz-Cyrl-UZ" b="1" dirty="0" smtClean="0"/>
              <a:t>Ш.М.Мирзиёев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       </a:t>
            </a:r>
            <a:r>
              <a:rPr lang="ru-RU" sz="4400" b="1" dirty="0" smtClean="0"/>
              <a:t>Янги</a:t>
            </a:r>
          </a:p>
          <a:p>
            <a:pPr marL="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</a:t>
            </a:r>
            <a:r>
              <a:rPr lang="uz-Cyrl-UZ" sz="4400" b="1" dirty="0" smtClean="0"/>
              <a:t>Ўзбекистон</a:t>
            </a:r>
          </a:p>
          <a:p>
            <a:pPr marL="0" indent="0">
              <a:buNone/>
            </a:pPr>
            <a:r>
              <a:rPr lang="uz-Cyrl-UZ" sz="4400" b="1" dirty="0"/>
              <a:t> </a:t>
            </a:r>
            <a:r>
              <a:rPr lang="uz-Cyrl-UZ" sz="4400" b="1" dirty="0" smtClean="0"/>
              <a:t>  </a:t>
            </a:r>
            <a:r>
              <a:rPr lang="uz-Cyrl-UZ" sz="4400" b="1" dirty="0"/>
              <a:t>Стратегияси </a:t>
            </a:r>
            <a:endParaRPr lang="ru-RU" sz="4400" dirty="0"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photo_2021-09-20_23-39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89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photo_2021-09-21_06-42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888"/>
            <a:ext cx="8352928" cy="62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2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Ёшларга</a:t>
            </a:r>
            <a:r>
              <a:rPr lang="ru-RU" dirty="0" smtClean="0"/>
              <a:t>   </a:t>
            </a:r>
            <a:r>
              <a:rPr lang="ru-RU" dirty="0" err="1" smtClean="0"/>
              <a:t>эътибор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ru-RU" dirty="0" err="1" smtClean="0"/>
              <a:t>Томирларида</a:t>
            </a:r>
            <a:r>
              <a:rPr lang="ru-RU" dirty="0" smtClean="0"/>
              <a:t>  </a:t>
            </a:r>
            <a:r>
              <a:rPr lang="ru-RU" dirty="0"/>
              <a:t> </a:t>
            </a:r>
            <a:r>
              <a:rPr lang="ru-RU" dirty="0" err="1" smtClean="0"/>
              <a:t>буюк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 smtClean="0"/>
              <a:t>боболарининг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uz-Cyrl-UZ" dirty="0" smtClean="0"/>
              <a:t>қони</a:t>
            </a:r>
            <a:r>
              <a:rPr lang="en-US" dirty="0" smtClean="0"/>
              <a:t>  o</a:t>
            </a:r>
            <a:r>
              <a:rPr lang="uz-Cyrl-UZ" dirty="0" smtClean="0"/>
              <a:t>қаётган</a:t>
            </a:r>
            <a:r>
              <a:rPr lang="en-US" dirty="0" smtClean="0"/>
              <a:t>  </a:t>
            </a:r>
            <a:r>
              <a:rPr lang="ru-RU" dirty="0" err="1" smtClean="0"/>
              <a:t>ёшларимиз</a:t>
            </a:r>
            <a:r>
              <a:rPr lang="en-US" dirty="0" smtClean="0"/>
              <a:t> </a:t>
            </a:r>
            <a:r>
              <a:rPr lang="ru-RU" dirty="0" err="1" smtClean="0"/>
              <a:t>улуг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аждодларимизнинг</a:t>
            </a:r>
            <a:r>
              <a:rPr lang="en-US" dirty="0" smtClean="0"/>
              <a:t> </a:t>
            </a:r>
            <a:r>
              <a:rPr lang="ru-RU" dirty="0" err="1" smtClean="0"/>
              <a:t>муносиб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ворислари</a:t>
            </a:r>
            <a:r>
              <a:rPr lang="ru-RU" dirty="0" smtClean="0"/>
              <a:t>   б</a:t>
            </a:r>
            <a:r>
              <a:rPr lang="uz-Cyrl-UZ" dirty="0" smtClean="0"/>
              <a:t>ўлиши</a:t>
            </a:r>
            <a:r>
              <a:rPr lang="en-US" dirty="0" smtClean="0"/>
              <a:t>,  </a:t>
            </a:r>
            <a:r>
              <a:rPr lang="ru-RU" dirty="0" smtClean="0"/>
              <a:t>улар</a:t>
            </a:r>
            <a:r>
              <a:rPr lang="en-US" dirty="0" smtClean="0"/>
              <a:t>  </a:t>
            </a:r>
            <a:r>
              <a:rPr lang="ru-RU" dirty="0" err="1" smtClean="0"/>
              <a:t>каби</a:t>
            </a:r>
            <a:r>
              <a:rPr lang="en-US" dirty="0" smtClean="0"/>
              <a:t>  </a:t>
            </a:r>
            <a:r>
              <a:rPr lang="ru-RU" dirty="0" err="1" smtClean="0"/>
              <a:t>улкан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ru-RU" dirty="0" err="1"/>
              <a:t>ма</a:t>
            </a:r>
            <a:r>
              <a:rPr lang="uz-Cyrl-UZ" dirty="0" smtClean="0"/>
              <a:t>қсадлар </a:t>
            </a:r>
            <a:r>
              <a:rPr lang="en-US" dirty="0" smtClean="0"/>
              <a:t>  </a:t>
            </a:r>
            <a:r>
              <a:rPr lang="ru-RU" dirty="0" smtClean="0"/>
              <a:t>сари</a:t>
            </a:r>
            <a:r>
              <a:rPr lang="en-US" dirty="0" smtClean="0"/>
              <a:t>  </a:t>
            </a:r>
            <a:r>
              <a:rPr lang="ru-RU" dirty="0" err="1" smtClean="0"/>
              <a:t>интилиб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яшаши</a:t>
            </a:r>
            <a:r>
              <a:rPr lang="en-US" dirty="0" smtClean="0"/>
              <a:t>  </a:t>
            </a:r>
            <a:r>
              <a:rPr lang="ru-RU" dirty="0" err="1" smtClean="0"/>
              <a:t>в</a:t>
            </a:r>
            <a:r>
              <a:rPr lang="en-US" dirty="0" smtClean="0"/>
              <a:t>a  </a:t>
            </a:r>
            <a:r>
              <a:rPr lang="ru-RU" dirty="0" err="1" smtClean="0"/>
              <a:t>юксак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марраларга</a:t>
            </a:r>
            <a:r>
              <a:rPr lang="en-US" dirty="0" smtClean="0"/>
              <a:t>  </a:t>
            </a:r>
            <a:r>
              <a:rPr lang="ru-RU" dirty="0" err="1" smtClean="0"/>
              <a:t>эришиши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err="1" smtClean="0"/>
              <a:t>учун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барча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шарт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ru-RU" dirty="0" err="1" smtClean="0"/>
              <a:t>шароитларни</a:t>
            </a:r>
            <a:r>
              <a:rPr lang="en-US" dirty="0" smtClean="0"/>
              <a:t>  </a:t>
            </a:r>
            <a:r>
              <a:rPr lang="ru-RU" dirty="0" err="1" smtClean="0"/>
              <a:t>яратишимиз</a:t>
            </a:r>
            <a:r>
              <a:rPr lang="en-US" dirty="0" smtClean="0"/>
              <a:t>  </a:t>
            </a:r>
            <a:r>
              <a:rPr lang="ru-RU" dirty="0" err="1" smtClean="0"/>
              <a:t>зарур</a:t>
            </a:r>
            <a:r>
              <a:rPr lang="en-US" dirty="0" smtClean="0"/>
              <a:t>”  </a:t>
            </a:r>
            <a:r>
              <a:rPr lang="ru-RU" dirty="0" err="1" smtClean="0"/>
              <a:t>деб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 smtClean="0"/>
              <a:t>ёзади</a:t>
            </a:r>
            <a:r>
              <a:rPr lang="ru-RU" dirty="0" smtClean="0"/>
              <a:t> </a:t>
            </a:r>
            <a:r>
              <a:rPr lang="uz-Cyrl-UZ" dirty="0" smtClean="0"/>
              <a:t>Президент   ўз </a:t>
            </a:r>
            <a:r>
              <a:rPr lang="en-US" dirty="0" smtClean="0"/>
              <a:t>  a</a:t>
            </a:r>
            <a:r>
              <a:rPr lang="ru-RU" dirty="0" err="1" smtClean="0"/>
              <a:t>сарид</a:t>
            </a:r>
            <a:r>
              <a:rPr lang="en-US" dirty="0" smtClean="0"/>
              <a:t>a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45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Yoshlarga</a:t>
            </a:r>
            <a:r>
              <a:rPr lang="en-US" dirty="0" smtClean="0"/>
              <a:t>  </a:t>
            </a:r>
            <a:r>
              <a:rPr lang="en-US" dirty="0" err="1" smtClean="0"/>
              <a:t>e`tibor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Mamlakatimizda</a:t>
            </a:r>
            <a:r>
              <a:rPr lang="en-US" sz="3600" dirty="0" smtClean="0"/>
              <a:t>  </a:t>
            </a:r>
            <a:r>
              <a:rPr lang="en-US" sz="3600" dirty="0" err="1" smtClean="0"/>
              <a:t>yoshlarning</a:t>
            </a:r>
            <a:r>
              <a:rPr lang="en-US" sz="3600" dirty="0" smtClean="0"/>
              <a:t>  </a:t>
            </a:r>
            <a:r>
              <a:rPr lang="en-US" sz="3600" dirty="0" err="1" smtClean="0"/>
              <a:t>ilm</a:t>
            </a:r>
            <a:r>
              <a:rPr lang="en-US" sz="3600" dirty="0" smtClean="0"/>
              <a:t> </a:t>
            </a:r>
            <a:r>
              <a:rPr lang="en-US" sz="3600" dirty="0" err="1" smtClean="0"/>
              <a:t>olishiga</a:t>
            </a:r>
            <a:r>
              <a:rPr lang="en-US" sz="3600" dirty="0" smtClean="0"/>
              <a:t>  </a:t>
            </a:r>
            <a:r>
              <a:rPr lang="en-US" sz="3600" dirty="0" err="1" smtClean="0"/>
              <a:t>bo`lgan</a:t>
            </a:r>
            <a:r>
              <a:rPr lang="en-US" sz="3600" dirty="0" smtClean="0"/>
              <a:t>  </a:t>
            </a:r>
            <a:r>
              <a:rPr lang="en-US" sz="3600" dirty="0" err="1" smtClean="0"/>
              <a:t>e`tibor</a:t>
            </a:r>
            <a:r>
              <a:rPr lang="en-US" sz="3600" dirty="0" smtClean="0"/>
              <a:t>  </a:t>
            </a:r>
            <a:r>
              <a:rPr lang="en-US" sz="3600" dirty="0" err="1" smtClean="0"/>
              <a:t>so`nggi</a:t>
            </a:r>
            <a:r>
              <a:rPr lang="en-US" sz="3600" dirty="0" smtClean="0"/>
              <a:t>  </a:t>
            </a:r>
            <a:r>
              <a:rPr lang="en-US" sz="3600" dirty="0" err="1" smtClean="0"/>
              <a:t>besh</a:t>
            </a:r>
            <a:r>
              <a:rPr lang="en-US" sz="3600" dirty="0" smtClean="0"/>
              <a:t>  </a:t>
            </a:r>
            <a:r>
              <a:rPr lang="en-US" sz="3600" dirty="0" err="1" smtClean="0"/>
              <a:t>yillikda</a:t>
            </a:r>
            <a:r>
              <a:rPr lang="en-US" sz="3600" dirty="0" smtClean="0"/>
              <a:t>  </a:t>
            </a:r>
            <a:r>
              <a:rPr lang="en-US" sz="3600" dirty="0" err="1" smtClean="0"/>
              <a:t>yuqori</a:t>
            </a:r>
            <a:r>
              <a:rPr lang="en-US" sz="3600" dirty="0" smtClean="0"/>
              <a:t>  </a:t>
            </a:r>
            <a:r>
              <a:rPr lang="en-US" sz="3600" dirty="0" err="1" smtClean="0"/>
              <a:t>cho`qqiga</a:t>
            </a:r>
            <a:r>
              <a:rPr lang="en-US" sz="3600" dirty="0" smtClean="0"/>
              <a:t>  </a:t>
            </a:r>
            <a:r>
              <a:rPr lang="en-US" sz="3600" dirty="0" err="1" smtClean="0"/>
              <a:t>yetdi</a:t>
            </a:r>
            <a:r>
              <a:rPr lang="en-US" sz="3600" dirty="0" smtClean="0"/>
              <a:t>. </a:t>
            </a:r>
            <a:r>
              <a:rPr lang="en-US" sz="3600" dirty="0" err="1" smtClean="0"/>
              <a:t>Yurtimizda</a:t>
            </a:r>
            <a:r>
              <a:rPr lang="en-US" sz="3600" dirty="0" smtClean="0"/>
              <a:t> </a:t>
            </a:r>
            <a:r>
              <a:rPr lang="en-US" sz="3600" dirty="0" err="1" smtClean="0"/>
              <a:t>oliy</a:t>
            </a:r>
            <a:r>
              <a:rPr lang="en-US" sz="3600" dirty="0" smtClean="0"/>
              <a:t>  </a:t>
            </a:r>
            <a:r>
              <a:rPr lang="en-US" sz="3600" dirty="0" err="1" smtClean="0"/>
              <a:t>ta`lim</a:t>
            </a:r>
            <a:r>
              <a:rPr lang="en-US" sz="3600" dirty="0" smtClean="0"/>
              <a:t>  </a:t>
            </a:r>
            <a:r>
              <a:rPr lang="en-US" sz="3600" dirty="0" err="1" smtClean="0"/>
              <a:t>muassasalarining</a:t>
            </a:r>
            <a:r>
              <a:rPr lang="en-US" sz="3600" dirty="0" smtClean="0"/>
              <a:t>  </a:t>
            </a:r>
            <a:r>
              <a:rPr lang="en-US" sz="3600" dirty="0" err="1" smtClean="0"/>
              <a:t>soni</a:t>
            </a:r>
            <a:r>
              <a:rPr lang="en-US" sz="3600" dirty="0" smtClean="0"/>
              <a:t>  77 </a:t>
            </a:r>
            <a:r>
              <a:rPr lang="en-US" sz="3600" dirty="0" err="1" smtClean="0"/>
              <a:t>tadan</a:t>
            </a:r>
            <a:r>
              <a:rPr lang="en-US" sz="3600" dirty="0" smtClean="0"/>
              <a:t>  141 </a:t>
            </a:r>
            <a:r>
              <a:rPr lang="en-US" sz="3600" dirty="0" err="1" smtClean="0"/>
              <a:t>taga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yetkazildi</a:t>
            </a:r>
            <a:r>
              <a:rPr lang="en-US" sz="3600" dirty="0" smtClean="0"/>
              <a:t>. 26 ta  </a:t>
            </a:r>
            <a:r>
              <a:rPr lang="en-US" sz="3600" dirty="0" err="1" smtClean="0"/>
              <a:t>xorijiy</a:t>
            </a:r>
            <a:r>
              <a:rPr lang="en-US" sz="3600" dirty="0" smtClean="0"/>
              <a:t>  </a:t>
            </a:r>
            <a:r>
              <a:rPr lang="en-US" sz="3600" dirty="0" err="1" smtClean="0"/>
              <a:t>oliygohlarning</a:t>
            </a:r>
            <a:r>
              <a:rPr lang="en-US" sz="3600" dirty="0" smtClean="0"/>
              <a:t>  </a:t>
            </a:r>
            <a:r>
              <a:rPr lang="en-US" sz="3600" dirty="0" err="1" smtClean="0"/>
              <a:t>filiallari</a:t>
            </a:r>
            <a:r>
              <a:rPr lang="en-US" sz="3600" dirty="0" smtClean="0"/>
              <a:t>  </a:t>
            </a:r>
            <a:r>
              <a:rPr lang="en-US" sz="3600" dirty="0" err="1" smtClean="0"/>
              <a:t>ochildi</a:t>
            </a:r>
            <a:r>
              <a:rPr lang="en-US" sz="3600" dirty="0" smtClean="0"/>
              <a:t>, </a:t>
            </a:r>
            <a:r>
              <a:rPr lang="en-US" sz="3600" dirty="0" err="1" smtClean="0"/>
              <a:t>oliy</a:t>
            </a:r>
            <a:r>
              <a:rPr lang="en-US" sz="3600" dirty="0" smtClean="0"/>
              <a:t>  </a:t>
            </a:r>
            <a:r>
              <a:rPr lang="en-US" sz="3600" dirty="0" err="1" smtClean="0"/>
              <a:t>ta`limga</a:t>
            </a:r>
            <a:r>
              <a:rPr lang="en-US" sz="3600" dirty="0" smtClean="0"/>
              <a:t>  </a:t>
            </a:r>
            <a:r>
              <a:rPr lang="en-US" sz="3600" dirty="0" err="1" smtClean="0"/>
              <a:t>qamrov</a:t>
            </a:r>
            <a:r>
              <a:rPr lang="en-US" sz="3600" dirty="0" smtClean="0"/>
              <a:t>  9 </a:t>
            </a:r>
            <a:r>
              <a:rPr lang="en-US" sz="3600" dirty="0" err="1" smtClean="0"/>
              <a:t>foizdan</a:t>
            </a:r>
            <a:r>
              <a:rPr lang="en-US" sz="3600" dirty="0" smtClean="0"/>
              <a:t>  28 </a:t>
            </a:r>
            <a:r>
              <a:rPr lang="en-US" sz="3600" dirty="0" err="1" smtClean="0"/>
              <a:t>foizga</a:t>
            </a:r>
            <a:r>
              <a:rPr lang="en-US" sz="3600" dirty="0" smtClean="0"/>
              <a:t>  </a:t>
            </a:r>
            <a:r>
              <a:rPr lang="en-US" sz="3600" dirty="0" err="1" smtClean="0"/>
              <a:t>ko`tarildi</a:t>
            </a:r>
            <a:r>
              <a:rPr lang="en-US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7186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Yangi</a:t>
            </a:r>
            <a:r>
              <a:rPr lang="en-US" dirty="0" smtClean="0"/>
              <a:t>  </a:t>
            </a:r>
            <a:r>
              <a:rPr lang="en-US" dirty="0" err="1" smtClean="0"/>
              <a:t>O`zbekiston</a:t>
            </a:r>
            <a:r>
              <a:rPr lang="en-US" dirty="0" smtClean="0"/>
              <a:t> </a:t>
            </a:r>
            <a:r>
              <a:rPr lang="en-US" dirty="0" err="1" smtClean="0"/>
              <a:t>Strategiyasi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Yangi</a:t>
            </a:r>
            <a:r>
              <a:rPr lang="en-US" dirty="0"/>
              <a:t>  </a:t>
            </a:r>
            <a:r>
              <a:rPr lang="en-US" dirty="0" err="1"/>
              <a:t>O`zbekiston</a:t>
            </a:r>
            <a:r>
              <a:rPr lang="en-US" dirty="0"/>
              <a:t> </a:t>
            </a:r>
            <a:r>
              <a:rPr lang="en-US" dirty="0" err="1" smtClean="0"/>
              <a:t>Strategiyasi</a:t>
            </a:r>
            <a:r>
              <a:rPr lang="en-US" dirty="0" smtClean="0"/>
              <a:t> </a:t>
            </a:r>
            <a:r>
              <a:rPr lang="en-US" dirty="0" err="1" smtClean="0"/>
              <a:t>O`zbekistonning</a:t>
            </a:r>
            <a:r>
              <a:rPr lang="en-US" dirty="0" smtClean="0"/>
              <a:t>  </a:t>
            </a:r>
            <a:r>
              <a:rPr lang="en-US" dirty="0" err="1" smtClean="0"/>
              <a:t>zamonaviy</a:t>
            </a:r>
            <a:r>
              <a:rPr lang="en-US" dirty="0" smtClean="0"/>
              <a:t>  </a:t>
            </a:r>
            <a:r>
              <a:rPr lang="en-US" dirty="0" err="1" smtClean="0"/>
              <a:t>demokratik</a:t>
            </a:r>
            <a:r>
              <a:rPr lang="en-US" dirty="0" smtClean="0"/>
              <a:t>  </a:t>
            </a:r>
            <a:r>
              <a:rPr lang="en-US" dirty="0" err="1" smtClean="0"/>
              <a:t>qiyofasi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yaratilayotgani</a:t>
            </a:r>
            <a:r>
              <a:rPr lang="en-US" dirty="0" smtClean="0"/>
              <a:t>,  </a:t>
            </a:r>
            <a:r>
              <a:rPr lang="en-US" dirty="0" err="1" smtClean="0"/>
              <a:t>mamlakatni</a:t>
            </a:r>
            <a:r>
              <a:rPr lang="en-US" dirty="0" smtClean="0"/>
              <a:t>  </a:t>
            </a:r>
            <a:r>
              <a:rPr lang="en-US" dirty="0" err="1" smtClean="0"/>
              <a:t>yangi</a:t>
            </a:r>
            <a:r>
              <a:rPr lang="en-US" dirty="0" smtClean="0"/>
              <a:t>  </a:t>
            </a:r>
            <a:r>
              <a:rPr lang="en-US" dirty="0" err="1" smtClean="0"/>
              <a:t>rivojlanish</a:t>
            </a:r>
            <a:r>
              <a:rPr lang="en-US" dirty="0" smtClean="0"/>
              <a:t>  </a:t>
            </a:r>
            <a:r>
              <a:rPr lang="en-US" dirty="0" err="1" smtClean="0"/>
              <a:t>bosqichiga</a:t>
            </a:r>
            <a:r>
              <a:rPr lang="en-US" dirty="0" smtClean="0"/>
              <a:t>  </a:t>
            </a:r>
            <a:r>
              <a:rPr lang="en-US" dirty="0" err="1" smtClean="0"/>
              <a:t>ko`tarish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 </a:t>
            </a:r>
            <a:r>
              <a:rPr lang="en-US" dirty="0" err="1" smtClean="0"/>
              <a:t>belgilab</a:t>
            </a:r>
            <a:r>
              <a:rPr lang="en-US" dirty="0" smtClean="0"/>
              <a:t>  </a:t>
            </a:r>
            <a:r>
              <a:rPr lang="en-US" dirty="0" err="1" smtClean="0"/>
              <a:t>olingan</a:t>
            </a:r>
            <a:r>
              <a:rPr lang="en-US" dirty="0" smtClean="0"/>
              <a:t>  </a:t>
            </a:r>
            <a:r>
              <a:rPr lang="en-US" dirty="0" err="1" smtClean="0"/>
              <a:t>strategik</a:t>
            </a:r>
            <a:r>
              <a:rPr lang="en-US" dirty="0" smtClean="0"/>
              <a:t>  </a:t>
            </a:r>
            <a:r>
              <a:rPr lang="en-US" dirty="0" err="1" smtClean="0"/>
              <a:t>yo`l</a:t>
            </a:r>
            <a:r>
              <a:rPr lang="en-US" dirty="0" smtClean="0"/>
              <a:t>  </a:t>
            </a:r>
            <a:r>
              <a:rPr lang="en-US" dirty="0" err="1" smtClean="0"/>
              <a:t>to`g`risida</a:t>
            </a:r>
            <a:r>
              <a:rPr lang="en-US" dirty="0" smtClean="0"/>
              <a:t> </a:t>
            </a:r>
            <a:r>
              <a:rPr lang="en-US" dirty="0" err="1" smtClean="0"/>
              <a:t>yaxlit</a:t>
            </a:r>
            <a:r>
              <a:rPr lang="en-US" dirty="0" smtClean="0"/>
              <a:t>  </a:t>
            </a:r>
            <a:r>
              <a:rPr lang="en-US" dirty="0" err="1" smtClean="0"/>
              <a:t>tasavvur</a:t>
            </a:r>
            <a:r>
              <a:rPr lang="en-US" dirty="0" smtClean="0"/>
              <a:t>  </a:t>
            </a:r>
            <a:r>
              <a:rPr lang="en-US" dirty="0" err="1" smtClean="0"/>
              <a:t>hosil</a:t>
            </a:r>
            <a:r>
              <a:rPr lang="en-US" dirty="0" smtClean="0"/>
              <a:t>  </a:t>
            </a:r>
            <a:r>
              <a:rPr lang="en-US" dirty="0" err="1" smtClean="0"/>
              <a:t>qilish</a:t>
            </a:r>
            <a:r>
              <a:rPr lang="en-US" dirty="0" smtClean="0"/>
              <a:t>  </a:t>
            </a:r>
            <a:r>
              <a:rPr lang="en-US" dirty="0" err="1" smtClean="0"/>
              <a:t>imkonini</a:t>
            </a:r>
            <a:r>
              <a:rPr lang="en-US" dirty="0" smtClean="0"/>
              <a:t>  </a:t>
            </a:r>
            <a:r>
              <a:rPr lang="en-US" dirty="0" err="1" smtClean="0"/>
              <a:t>beradi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6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265" y="332525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Янги  </a:t>
            </a:r>
            <a:r>
              <a:rPr lang="uz-Cyrl-UZ" b="1" dirty="0"/>
              <a:t>Ўзбекистон  Стратегияси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uz-Cyrl-UZ" sz="3200" b="1" dirty="0"/>
              <a:t>Ўзбекистон  Республикаси  Президенти  Ш.М.Мирзиёевнинг </a:t>
            </a:r>
            <a:r>
              <a:rPr lang="en-US" sz="3200" dirty="0" smtClean="0"/>
              <a:t> “</a:t>
            </a:r>
            <a:r>
              <a:rPr lang="ru-RU" sz="3200" b="1" dirty="0"/>
              <a:t>Янги  </a:t>
            </a:r>
            <a:r>
              <a:rPr lang="uz-Cyrl-UZ" sz="3200" b="1" dirty="0"/>
              <a:t>Ўзбекистон  Стратегияси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” </a:t>
            </a:r>
            <a:r>
              <a:rPr lang="ru-RU" sz="3200" b="1" dirty="0" err="1" smtClean="0"/>
              <a:t>китоби</a:t>
            </a:r>
            <a:r>
              <a:rPr lang="ru-RU" sz="3200" b="1" dirty="0" smtClean="0"/>
              <a:t> </a:t>
            </a:r>
            <a:r>
              <a:rPr lang="en-US" sz="3200" dirty="0" smtClean="0">
                <a:latin typeface="+mj-lt"/>
                <a:cs typeface="Aharoni" pitchFamily="2" charset="-79"/>
              </a:rPr>
              <a:t>2021-</a:t>
            </a:r>
            <a:r>
              <a:rPr lang="ru-RU" sz="3200" dirty="0" err="1" smtClean="0">
                <a:latin typeface="+mj-lt"/>
                <a:cs typeface="Aharoni" pitchFamily="2" charset="-79"/>
              </a:rPr>
              <a:t>йил</a:t>
            </a:r>
            <a:r>
              <a:rPr lang="en-US" sz="3200" dirty="0" smtClean="0">
                <a:latin typeface="+mj-lt"/>
                <a:cs typeface="Aharoni" pitchFamily="2" charset="-79"/>
              </a:rPr>
              <a:t>  9-</a:t>
            </a:r>
            <a:r>
              <a:rPr lang="ru-RU" sz="3200" dirty="0" err="1" smtClean="0">
                <a:latin typeface="+mj-lt"/>
                <a:cs typeface="Aharoni" pitchFamily="2" charset="-79"/>
              </a:rPr>
              <a:t>сентябрда</a:t>
            </a:r>
            <a:r>
              <a:rPr lang="ru-RU" sz="3200" dirty="0" smtClean="0">
                <a:latin typeface="+mj-lt"/>
                <a:cs typeface="Aharoni" pitchFamily="2" charset="-79"/>
              </a:rPr>
              <a:t> </a:t>
            </a:r>
            <a:r>
              <a:rPr lang="ru-RU" sz="3200" dirty="0" err="1" smtClean="0"/>
              <a:t>чоп</a:t>
            </a:r>
            <a:r>
              <a:rPr lang="ru-RU" sz="3200" dirty="0" smtClean="0"/>
              <a:t>  </a:t>
            </a:r>
            <a:r>
              <a:rPr lang="ru-RU" sz="3200" dirty="0" err="1"/>
              <a:t>етилди</a:t>
            </a:r>
            <a:r>
              <a:rPr lang="en-US" sz="3200" dirty="0" smtClean="0">
                <a:latin typeface="+mj-lt"/>
                <a:cs typeface="Aharoni" pitchFamily="2" charset="-79"/>
              </a:rPr>
              <a:t>.</a:t>
            </a:r>
            <a:endParaRPr lang="ru-RU" sz="3200" dirty="0">
              <a:latin typeface="+mj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photo_2021-09-20_23-35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96044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77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Янги  </a:t>
            </a:r>
            <a:br>
              <a:rPr lang="ru-RU" b="1" dirty="0" smtClean="0"/>
            </a:br>
            <a:r>
              <a:rPr lang="ru-RU" b="1" dirty="0" smtClean="0"/>
              <a:t>                 </a:t>
            </a:r>
            <a:r>
              <a:rPr lang="uz-Cyrl-UZ" b="1" dirty="0" smtClean="0"/>
              <a:t>Ўзбекистон  </a:t>
            </a:r>
            <a:r>
              <a:rPr lang="uz-Cyrl-UZ" b="1" dirty="0"/>
              <a:t>Стратегияси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“</a:t>
            </a:r>
            <a:r>
              <a:rPr lang="ru-RU" sz="3600" b="1" dirty="0"/>
              <a:t>Янги  </a:t>
            </a:r>
            <a:r>
              <a:rPr lang="uz-Cyrl-UZ" sz="3600" b="1" dirty="0"/>
              <a:t>Ўзбекистон  Стратегияси </a:t>
            </a:r>
            <a:r>
              <a:rPr lang="en-US" sz="3600" dirty="0" smtClean="0"/>
              <a:t>” </a:t>
            </a:r>
            <a:r>
              <a:rPr lang="ru-RU" sz="3600" dirty="0" err="1"/>
              <a:t>китобида</a:t>
            </a:r>
            <a:r>
              <a:rPr lang="ru-RU" sz="3600" dirty="0"/>
              <a:t>   Янги  </a:t>
            </a:r>
            <a:r>
              <a:rPr lang="uz-Cyrl-UZ" sz="3600" dirty="0"/>
              <a:t>Ўзбекистон  ва  Учинчи  </a:t>
            </a:r>
            <a:r>
              <a:rPr lang="uz-Cyrl-UZ" sz="3600" dirty="0" smtClean="0"/>
              <a:t>Ренессанс  </a:t>
            </a:r>
            <a:r>
              <a:rPr lang="uz-Cyrl-UZ" sz="3600" dirty="0"/>
              <a:t>пойдеворини  барпо   етиш  борасида   амалга  оширилаётган  туб   ўзгаришлар  ва   исло</a:t>
            </a:r>
            <a:r>
              <a:rPr lang="ru-RU" sz="3600" dirty="0" err="1"/>
              <a:t>ҳотларнинг</a:t>
            </a:r>
            <a:r>
              <a:rPr lang="ru-RU" sz="3600" dirty="0"/>
              <a:t>  </a:t>
            </a:r>
            <a:r>
              <a:rPr lang="ru-RU" sz="3600" dirty="0" err="1"/>
              <a:t>ма</a:t>
            </a:r>
            <a:r>
              <a:rPr lang="uz-Cyrl-UZ" sz="3600" dirty="0"/>
              <a:t>қсади,  мазмун -  мо</a:t>
            </a:r>
            <a:r>
              <a:rPr lang="ru-RU" sz="3600" dirty="0" err="1"/>
              <a:t>ҳияти</a:t>
            </a:r>
            <a:r>
              <a:rPr lang="ru-RU" sz="3600" dirty="0"/>
              <a:t>  </a:t>
            </a:r>
            <a:r>
              <a:rPr lang="ru-RU" sz="3600" dirty="0" err="1"/>
              <a:t>ҳамда</a:t>
            </a:r>
            <a:r>
              <a:rPr lang="ru-RU" sz="3600" dirty="0"/>
              <a:t>  </a:t>
            </a:r>
            <a:r>
              <a:rPr lang="ru-RU" sz="3600" dirty="0" err="1"/>
              <a:t>устувор</a:t>
            </a:r>
            <a:r>
              <a:rPr lang="ru-RU" sz="3600" dirty="0"/>
              <a:t>   </a:t>
            </a:r>
            <a:r>
              <a:rPr lang="uz-Cyrl-UZ" sz="3600" dirty="0"/>
              <a:t>йў</a:t>
            </a:r>
            <a:r>
              <a:rPr lang="ru-RU" sz="3600" dirty="0" err="1"/>
              <a:t>налишлари</a:t>
            </a:r>
            <a:r>
              <a:rPr lang="ru-RU" sz="3600" dirty="0"/>
              <a:t>, </a:t>
            </a:r>
            <a:r>
              <a:rPr lang="ru-RU" sz="3600" dirty="0" err="1"/>
              <a:t>миллий</a:t>
            </a:r>
            <a:r>
              <a:rPr lang="ru-RU" sz="3600" dirty="0"/>
              <a:t>   тара</a:t>
            </a:r>
            <a:r>
              <a:rPr lang="uz-Cyrl-UZ" sz="3600" dirty="0"/>
              <a:t>ққиёт   истиқболлари  </a:t>
            </a:r>
            <a:r>
              <a:rPr lang="ru-RU" sz="3600" dirty="0" err="1"/>
              <a:t>ҳа</a:t>
            </a:r>
            <a:r>
              <a:rPr lang="uz-Cyrl-UZ" sz="3600" dirty="0"/>
              <a:t>қида  фикр  юритилади.</a:t>
            </a:r>
            <a:endParaRPr lang="en-US" sz="3600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 flipH="1">
            <a:off x="4211960" y="7029399"/>
            <a:ext cx="5472608" cy="28803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User\Desktop\photo_2021-09-20_23-35-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158417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0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        </a:t>
            </a:r>
            <a:r>
              <a:rPr lang="uz-Cyrl-UZ" b="1" dirty="0"/>
              <a:t>Китоб  муқаддима, 7  бўлим  ва  хотимадан  иборат.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500" dirty="0"/>
              <a:t>“ Янги  </a:t>
            </a:r>
            <a:r>
              <a:rPr lang="uz-Cyrl-UZ" sz="3500" dirty="0"/>
              <a:t>Ўзбекистон  Стратегияси</a:t>
            </a:r>
            <a:r>
              <a:rPr lang="ru-RU" sz="3500" dirty="0"/>
              <a:t> ”  </a:t>
            </a:r>
          </a:p>
          <a:p>
            <a:pPr lvl="0"/>
            <a:r>
              <a:rPr lang="ru-RU" sz="3500" dirty="0"/>
              <a:t>“ Хал</a:t>
            </a:r>
            <a:r>
              <a:rPr lang="uz-Cyrl-UZ" sz="3500" dirty="0"/>
              <a:t>қпарвар   давлат</a:t>
            </a:r>
            <a:r>
              <a:rPr lang="ru-RU" sz="3500" dirty="0"/>
              <a:t> ”  </a:t>
            </a:r>
          </a:p>
          <a:p>
            <a:pPr lvl="0"/>
            <a:r>
              <a:rPr lang="ru-RU" sz="3500" dirty="0"/>
              <a:t>“ </a:t>
            </a:r>
            <a:r>
              <a:rPr lang="ru-RU" sz="3500" dirty="0" err="1"/>
              <a:t>Миллий</a:t>
            </a:r>
            <a:r>
              <a:rPr lang="ru-RU" sz="3500" dirty="0"/>
              <a:t>   и</a:t>
            </a:r>
            <a:r>
              <a:rPr lang="uz-Cyrl-UZ" sz="3500" dirty="0"/>
              <a:t>қтисодиётни   ривожлантириш</a:t>
            </a:r>
            <a:r>
              <a:rPr lang="ru-RU" sz="3500" dirty="0"/>
              <a:t> ”  </a:t>
            </a:r>
          </a:p>
          <a:p>
            <a:pPr lvl="0"/>
            <a:r>
              <a:rPr lang="ru-RU" sz="3500" dirty="0"/>
              <a:t>“ </a:t>
            </a:r>
            <a:r>
              <a:rPr lang="ru-RU" sz="3500" dirty="0" err="1"/>
              <a:t>Адолатли</a:t>
            </a:r>
            <a:r>
              <a:rPr lang="ru-RU" sz="3500" dirty="0"/>
              <a:t>   </a:t>
            </a:r>
            <a:r>
              <a:rPr lang="ru-RU" sz="3500" dirty="0" err="1"/>
              <a:t>ижтимоий</a:t>
            </a:r>
            <a:r>
              <a:rPr lang="ru-RU" sz="3500" dirty="0"/>
              <a:t>   </a:t>
            </a:r>
            <a:r>
              <a:rPr lang="ru-RU" sz="3500" dirty="0" err="1"/>
              <a:t>сиёсат</a:t>
            </a:r>
            <a:r>
              <a:rPr lang="ru-RU" sz="3500" dirty="0"/>
              <a:t> ”  </a:t>
            </a:r>
          </a:p>
          <a:p>
            <a:pPr lvl="0"/>
            <a:r>
              <a:rPr lang="ru-RU" sz="3500" dirty="0"/>
              <a:t>“ </a:t>
            </a:r>
            <a:r>
              <a:rPr lang="ru-RU" sz="3500" dirty="0" err="1"/>
              <a:t>Маънавий</a:t>
            </a:r>
            <a:r>
              <a:rPr lang="ru-RU" sz="3500" dirty="0"/>
              <a:t>  тара</a:t>
            </a:r>
            <a:r>
              <a:rPr lang="uz-Cyrl-UZ" sz="3500" dirty="0"/>
              <a:t>ққиёт</a:t>
            </a:r>
            <a:r>
              <a:rPr lang="ru-RU" sz="3500" dirty="0"/>
              <a:t>”  </a:t>
            </a:r>
          </a:p>
          <a:p>
            <a:pPr lvl="0"/>
            <a:r>
              <a:rPr lang="ru-RU" sz="3500" dirty="0"/>
              <a:t>“ </a:t>
            </a:r>
            <a:r>
              <a:rPr lang="ru-RU" sz="3500" dirty="0" err="1"/>
              <a:t>Хавфсизлик</a:t>
            </a:r>
            <a:r>
              <a:rPr lang="ru-RU" sz="3500" dirty="0"/>
              <a:t>  </a:t>
            </a:r>
            <a:r>
              <a:rPr lang="ru-RU" sz="3500" dirty="0" err="1"/>
              <a:t>ва</a:t>
            </a:r>
            <a:r>
              <a:rPr lang="ru-RU" sz="3500" dirty="0"/>
              <a:t>   </a:t>
            </a:r>
            <a:r>
              <a:rPr lang="ru-RU" sz="3500" dirty="0" err="1"/>
              <a:t>таш</a:t>
            </a:r>
            <a:r>
              <a:rPr lang="uz-Cyrl-UZ" sz="3500" dirty="0"/>
              <a:t>қи  сиёсат</a:t>
            </a:r>
            <a:r>
              <a:rPr lang="ru-RU" sz="3500" dirty="0"/>
              <a:t> ”  </a:t>
            </a:r>
          </a:p>
          <a:p>
            <a:pPr lvl="0"/>
            <a:r>
              <a:rPr lang="ru-RU" sz="3500" dirty="0"/>
              <a:t>“  </a:t>
            </a:r>
            <a:r>
              <a:rPr lang="uz-Cyrl-UZ" sz="3500" dirty="0"/>
              <a:t>Ўзбекистон  ва  умумбашарий   муаммолар</a:t>
            </a:r>
            <a:r>
              <a:rPr lang="ru-RU" sz="3500" dirty="0"/>
              <a:t> ” 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 flipH="1">
            <a:off x="4211960" y="7029399"/>
            <a:ext cx="5472608" cy="28803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User\Desktop\photo_2021-09-20_23-35-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9396"/>
            <a:ext cx="158417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9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photo_2021-09-20_23-35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2493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50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Янги  </a:t>
            </a:r>
            <a:r>
              <a:rPr lang="ru-RU" sz="2800" dirty="0" smtClean="0"/>
              <a:t> </a:t>
            </a:r>
            <a:r>
              <a:rPr lang="uz-Cyrl-UZ" sz="2800" dirty="0" smtClean="0"/>
              <a:t>Ўзбекистон</a:t>
            </a:r>
            <a:br>
              <a:rPr lang="uz-Cyrl-UZ" sz="2800" dirty="0" smtClean="0"/>
            </a:br>
            <a:r>
              <a:rPr lang="uz-Cyrl-UZ" sz="2800" dirty="0" smtClean="0"/>
              <a:t>    орзуси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788024" y="273050"/>
            <a:ext cx="3898776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4042792" cy="478539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“</a:t>
            </a:r>
            <a:r>
              <a:rPr lang="ru-RU" sz="2900" dirty="0"/>
              <a:t>Янги  </a:t>
            </a:r>
            <a:r>
              <a:rPr lang="uz-Cyrl-UZ" sz="2900" dirty="0"/>
              <a:t>Ўзбекистон </a:t>
            </a:r>
            <a:r>
              <a:rPr lang="uz-Cyrl-UZ" sz="2900" dirty="0" smtClean="0"/>
              <a:t>орзуси</a:t>
            </a:r>
            <a:r>
              <a:rPr lang="en-US" sz="2900" dirty="0" smtClean="0"/>
              <a:t>, </a:t>
            </a:r>
            <a:r>
              <a:rPr lang="ru-RU" sz="2900" dirty="0" err="1" smtClean="0"/>
              <a:t>бугунги</a:t>
            </a:r>
            <a:r>
              <a:rPr lang="ru-RU" sz="2900" dirty="0" smtClean="0"/>
              <a:t> </a:t>
            </a:r>
            <a:r>
              <a:rPr lang="en-US" sz="2900" dirty="0" smtClean="0"/>
              <a:t>  </a:t>
            </a:r>
            <a:r>
              <a:rPr lang="ru-RU" sz="2900" dirty="0" err="1" smtClean="0"/>
              <a:t>кунларимизга</a:t>
            </a:r>
            <a:r>
              <a:rPr lang="en-US" sz="2900" dirty="0" smtClean="0"/>
              <a:t> </a:t>
            </a:r>
            <a:r>
              <a:rPr lang="ru-RU" sz="2900" dirty="0" err="1" smtClean="0"/>
              <a:t>нисбатан</a:t>
            </a:r>
            <a:r>
              <a:rPr lang="en-US" sz="2900" dirty="0" smtClean="0"/>
              <a:t>  a</a:t>
            </a:r>
            <a:r>
              <a:rPr lang="ru-RU" sz="2900" dirty="0" err="1" smtClean="0"/>
              <a:t>йтганда</a:t>
            </a:r>
            <a:r>
              <a:rPr lang="en-US" sz="2900" dirty="0" smtClean="0"/>
              <a:t>, </a:t>
            </a:r>
            <a:r>
              <a:rPr lang="uz-Cyrl-UZ" sz="2900" dirty="0"/>
              <a:t>ҳозирги  даврнинг  тақозоси,   унинг  асл  ,  ҳаракатлантирувчи  кучлари   ва  омилларини  белгилайдиган  гоявий- маънавий  асос,  халқимизга  хос  яратувчанлик  шижоати  ва  кенг  кўламли   ислоҳотларимизнинг   яққол  ифодасидир”  ,  сўзлари  билан  китоб  бошланади.</a:t>
            </a:r>
            <a:endParaRPr lang="ru-RU" sz="2900" dirty="0"/>
          </a:p>
          <a:p>
            <a:endParaRPr lang="ru-RU" sz="2900" dirty="0"/>
          </a:p>
        </p:txBody>
      </p:sp>
      <p:pic>
        <p:nvPicPr>
          <p:cNvPr id="2050" name="Picture 2" descr="C:\Users\User\Desktop\photo_2021-09-05_10-45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648"/>
            <a:ext cx="443230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50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User\Desktop\photo_2021-09-20_23-39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17646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photo_2021-09-20_23-39-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17646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81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Янги  </a:t>
            </a:r>
            <a:r>
              <a:rPr lang="uz-Cyrl-UZ" b="1" dirty="0"/>
              <a:t>Ўзбекистон  </a:t>
            </a:r>
            <a:r>
              <a:rPr lang="uz-Cyrl-UZ" b="1" dirty="0" smtClean="0"/>
              <a:t>Стратегиясининг </a:t>
            </a:r>
            <a:r>
              <a:rPr lang="ru-RU" b="1" dirty="0" err="1" smtClean="0"/>
              <a:t>устивор</a:t>
            </a:r>
            <a:r>
              <a:rPr lang="ru-RU" b="1" dirty="0" smtClean="0"/>
              <a:t> </a:t>
            </a:r>
            <a:r>
              <a:rPr lang="en-US" b="1" dirty="0" smtClean="0"/>
              <a:t>  </a:t>
            </a:r>
            <a:r>
              <a:rPr lang="ru-RU" b="1" dirty="0" smtClean="0"/>
              <a:t>й</a:t>
            </a:r>
            <a:r>
              <a:rPr lang="uz-Cyrl-UZ" b="1" dirty="0" smtClean="0"/>
              <a:t>ўналишлари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Юртимизда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тинчлик</a:t>
            </a:r>
            <a:r>
              <a:rPr lang="en-US" dirty="0" smtClean="0"/>
              <a:t>  </a:t>
            </a:r>
            <a:r>
              <a:rPr lang="ru-RU" dirty="0" err="1"/>
              <a:t>в</a:t>
            </a:r>
            <a:r>
              <a:rPr lang="en-US" dirty="0" smtClean="0"/>
              <a:t>a  </a:t>
            </a:r>
            <a:r>
              <a:rPr lang="ru-RU" dirty="0" smtClean="0"/>
              <a:t>бар</a:t>
            </a:r>
            <a:r>
              <a:rPr lang="uz-Cyrl-UZ" dirty="0" smtClean="0"/>
              <a:t>қарорликни</a:t>
            </a:r>
            <a:r>
              <a:rPr lang="en-US" dirty="0" smtClean="0"/>
              <a:t>  </a:t>
            </a:r>
            <a:r>
              <a:rPr lang="ru-RU" dirty="0" err="1" smtClean="0"/>
              <a:t>са</a:t>
            </a:r>
            <a:r>
              <a:rPr lang="uz-Cyrl-UZ" dirty="0" smtClean="0"/>
              <a:t>қлаш</a:t>
            </a:r>
            <a:r>
              <a:rPr lang="en-US" dirty="0" smtClean="0"/>
              <a:t>, </a:t>
            </a:r>
            <a:r>
              <a:rPr lang="ru-RU" dirty="0" smtClean="0"/>
              <a:t>фу</a:t>
            </a:r>
            <a:r>
              <a:rPr lang="uz-Cyrl-UZ" dirty="0" smtClean="0"/>
              <a:t>қаролар</a:t>
            </a:r>
            <a:r>
              <a:rPr lang="en-US" dirty="0" smtClean="0"/>
              <a:t>  </a:t>
            </a:r>
            <a:r>
              <a:rPr lang="ru-RU" dirty="0" err="1"/>
              <a:t>в</a:t>
            </a:r>
            <a:r>
              <a:rPr lang="en-US" dirty="0" smtClean="0"/>
              <a:t>a  </a:t>
            </a:r>
            <a:r>
              <a:rPr lang="ru-RU" dirty="0" err="1" smtClean="0"/>
              <a:t>миллатлар</a:t>
            </a:r>
            <a:r>
              <a:rPr lang="en-US" dirty="0" smtClean="0"/>
              <a:t>  </a:t>
            </a:r>
            <a:r>
              <a:rPr lang="uz-Cyrl-UZ" dirty="0" smtClean="0"/>
              <a:t>ўртасида</a:t>
            </a:r>
            <a:r>
              <a:rPr lang="en-US" dirty="0" smtClean="0"/>
              <a:t> </a:t>
            </a:r>
            <a:r>
              <a:rPr lang="ru-RU" dirty="0" smtClean="0"/>
              <a:t>д</a:t>
            </a:r>
            <a:r>
              <a:rPr lang="uz-Cyrl-UZ" dirty="0" smtClean="0"/>
              <a:t>ўстлик</a:t>
            </a:r>
            <a:r>
              <a:rPr lang="en-US" dirty="0" smtClean="0"/>
              <a:t> </a:t>
            </a:r>
            <a:r>
              <a:rPr lang="ru-RU" dirty="0" err="1"/>
              <a:t>в</a:t>
            </a:r>
            <a:r>
              <a:rPr lang="en-US" dirty="0" smtClean="0"/>
              <a:t>a  </a:t>
            </a:r>
            <a:r>
              <a:rPr lang="ru-RU" dirty="0" err="1" smtClean="0"/>
              <a:t>ҳамжиҳатлик</a:t>
            </a:r>
            <a:r>
              <a:rPr lang="ru-RU" dirty="0" smtClean="0"/>
              <a:t>  </a:t>
            </a:r>
            <a:r>
              <a:rPr lang="ru-RU" dirty="0" err="1" smtClean="0"/>
              <a:t>муҳитини</a:t>
            </a:r>
            <a:r>
              <a:rPr lang="ru-RU" dirty="0" smtClean="0"/>
              <a:t>  </a:t>
            </a:r>
            <a:r>
              <a:rPr lang="ru-RU" dirty="0" err="1" smtClean="0"/>
              <a:t>мустаҳкамлаш</a:t>
            </a:r>
            <a:r>
              <a:rPr lang="en-US" dirty="0" smtClean="0"/>
              <a:t>,  </a:t>
            </a:r>
            <a:r>
              <a:rPr lang="ru-RU" dirty="0" smtClean="0"/>
              <a:t>хал</a:t>
            </a:r>
            <a:r>
              <a:rPr lang="uz-Cyrl-UZ" dirty="0" smtClean="0"/>
              <a:t>қимиқзнинг</a:t>
            </a:r>
            <a:r>
              <a:rPr lang="en-US" dirty="0" smtClean="0"/>
              <a:t>  </a:t>
            </a:r>
            <a:r>
              <a:rPr lang="ru-RU" dirty="0" err="1" smtClean="0"/>
              <a:t>маънавий</a:t>
            </a:r>
            <a:r>
              <a:rPr lang="en-US" dirty="0" smtClean="0"/>
              <a:t> </a:t>
            </a:r>
            <a:r>
              <a:rPr lang="ru-RU" dirty="0" err="1" smtClean="0"/>
              <a:t>дунёсини</a:t>
            </a:r>
            <a:r>
              <a:rPr lang="en-US" dirty="0" smtClean="0"/>
              <a:t>  </a:t>
            </a:r>
            <a:r>
              <a:rPr lang="ru-RU" dirty="0" err="1" smtClean="0"/>
              <a:t>янада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 smtClean="0"/>
              <a:t>юксалтириш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uz-Cyrl-UZ" dirty="0" smtClean="0"/>
              <a:t>Ўзбекистонда  </a:t>
            </a:r>
            <a:r>
              <a:rPr lang="ru-RU" dirty="0" err="1" smtClean="0"/>
              <a:t>яшаётган</a:t>
            </a:r>
            <a:r>
              <a:rPr lang="en-US" dirty="0" smtClean="0"/>
              <a:t>, </a:t>
            </a:r>
            <a:r>
              <a:rPr lang="ru-RU" dirty="0" err="1" smtClean="0"/>
              <a:t>миллати</a:t>
            </a:r>
            <a:r>
              <a:rPr lang="en-US" dirty="0" smtClean="0"/>
              <a:t>, </a:t>
            </a:r>
            <a:r>
              <a:rPr lang="ru-RU" dirty="0" smtClean="0"/>
              <a:t>тили</a:t>
            </a:r>
            <a:r>
              <a:rPr lang="en-US" dirty="0" smtClean="0"/>
              <a:t> </a:t>
            </a:r>
            <a:r>
              <a:rPr lang="ru-RU" dirty="0" err="1"/>
              <a:t>в</a:t>
            </a:r>
            <a:r>
              <a:rPr lang="en-US" dirty="0" smtClean="0"/>
              <a:t>a </a:t>
            </a:r>
            <a:r>
              <a:rPr lang="ru-RU" dirty="0" err="1" smtClean="0"/>
              <a:t>динидан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uz-Cyrl-UZ" dirty="0" smtClean="0"/>
              <a:t>қатъий  </a:t>
            </a:r>
            <a:r>
              <a:rPr lang="ru-RU" dirty="0" err="1" smtClean="0"/>
              <a:t>назар</a:t>
            </a:r>
            <a:r>
              <a:rPr lang="en-US" dirty="0" smtClean="0"/>
              <a:t>, </a:t>
            </a:r>
            <a:r>
              <a:rPr lang="ru-RU" dirty="0" err="1" smtClean="0"/>
              <a:t>ҳар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err="1" smtClean="0"/>
              <a:t>бир</a:t>
            </a:r>
            <a:r>
              <a:rPr lang="en-US" dirty="0" smtClean="0"/>
              <a:t> </a:t>
            </a:r>
            <a:r>
              <a:rPr lang="ru-RU" dirty="0" err="1" smtClean="0"/>
              <a:t>ватандошимизнинг</a:t>
            </a:r>
            <a:r>
              <a:rPr lang="en-US" dirty="0" smtClean="0"/>
              <a:t>  </a:t>
            </a:r>
            <a:r>
              <a:rPr lang="ru-RU" dirty="0" err="1" smtClean="0"/>
              <a:t>ҳу</a:t>
            </a:r>
            <a:r>
              <a:rPr lang="uz-Cyrl-UZ" dirty="0" smtClean="0"/>
              <a:t>қуқ </a:t>
            </a:r>
            <a:r>
              <a:rPr lang="en-US" dirty="0" smtClean="0"/>
              <a:t> </a:t>
            </a:r>
            <a:r>
              <a:rPr lang="ru-RU" dirty="0"/>
              <a:t>в</a:t>
            </a:r>
            <a:r>
              <a:rPr lang="en-US" dirty="0" smtClean="0"/>
              <a:t>a</a:t>
            </a:r>
            <a:r>
              <a:rPr lang="ru-RU" dirty="0" smtClean="0"/>
              <a:t>  </a:t>
            </a:r>
            <a:r>
              <a:rPr lang="ru-RU" dirty="0" err="1" smtClean="0"/>
              <a:t>эркинликлари</a:t>
            </a:r>
            <a:r>
              <a:rPr lang="en-US" dirty="0" smtClean="0"/>
              <a:t>, </a:t>
            </a:r>
            <a:r>
              <a:rPr lang="uz-Cyrl-UZ" dirty="0" smtClean="0"/>
              <a:t>қонуний </a:t>
            </a:r>
            <a:r>
              <a:rPr lang="en-US" dirty="0" smtClean="0"/>
              <a:t> </a:t>
            </a:r>
            <a:r>
              <a:rPr lang="ru-RU" dirty="0" err="1" smtClean="0"/>
              <a:t>манфаатларини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 smtClean="0"/>
              <a:t>ҳимоя</a:t>
            </a:r>
            <a:r>
              <a:rPr lang="ru-RU" dirty="0" smtClean="0"/>
              <a:t>   </a:t>
            </a:r>
            <a:r>
              <a:rPr lang="ru-RU" dirty="0" err="1" smtClean="0"/>
              <a:t>этиш</a:t>
            </a:r>
            <a:r>
              <a:rPr lang="en-US" dirty="0" smtClean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кафолатли</a:t>
            </a:r>
            <a:r>
              <a:rPr lang="en-US" dirty="0" smtClean="0"/>
              <a:t>  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даромад</a:t>
            </a:r>
            <a:r>
              <a:rPr lang="ru-RU" dirty="0" smtClean="0"/>
              <a:t>  </a:t>
            </a:r>
            <a:r>
              <a:rPr lang="ru-RU" dirty="0" err="1" smtClean="0"/>
              <a:t>манбаи</a:t>
            </a:r>
            <a:r>
              <a:rPr lang="en-US" dirty="0" smtClean="0"/>
              <a:t>, </a:t>
            </a:r>
            <a:r>
              <a:rPr lang="ru-RU" dirty="0" err="1" smtClean="0"/>
              <a:t>тиббий</a:t>
            </a:r>
            <a:r>
              <a:rPr lang="en-US" dirty="0" smtClean="0"/>
              <a:t>  </a:t>
            </a:r>
            <a:r>
              <a:rPr lang="ru-RU" dirty="0" err="1" smtClean="0"/>
              <a:t>хизматлар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/>
              <a:t>в</a:t>
            </a:r>
            <a:r>
              <a:rPr lang="en-US" dirty="0" smtClean="0"/>
              <a:t>a  </a:t>
            </a:r>
            <a:r>
              <a:rPr lang="ru-RU" dirty="0" err="1" smtClean="0"/>
              <a:t>уй-жой</a:t>
            </a:r>
            <a:r>
              <a:rPr lang="en-US" dirty="0" smtClean="0"/>
              <a:t>, </a:t>
            </a:r>
            <a:r>
              <a:rPr lang="ru-RU" dirty="0" err="1" smtClean="0"/>
              <a:t>сифатли</a:t>
            </a: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ru-RU" dirty="0" err="1" smtClean="0"/>
              <a:t>таълим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билан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 smtClean="0"/>
              <a:t>таъминлаш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9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Янги  </a:t>
            </a:r>
            <a:r>
              <a:rPr lang="uz-Cyrl-UZ" b="1" dirty="0"/>
              <a:t>Ўзбекистон  Стратегиясининг </a:t>
            </a:r>
            <a:r>
              <a:rPr lang="ru-RU" b="1" dirty="0" err="1"/>
              <a:t>устивор</a:t>
            </a:r>
            <a:r>
              <a:rPr lang="ru-RU" b="1" dirty="0"/>
              <a:t> </a:t>
            </a:r>
            <a:r>
              <a:rPr lang="en-US" b="1" dirty="0"/>
              <a:t>  </a:t>
            </a:r>
            <a:r>
              <a:rPr lang="ru-RU" b="1" dirty="0"/>
              <a:t>й</a:t>
            </a:r>
            <a:r>
              <a:rPr lang="uz-Cyrl-UZ" b="1" dirty="0"/>
              <a:t>ўналишлари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err="1" smtClean="0"/>
              <a:t>Камбагалликни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uz-Cyrl-UZ" dirty="0" smtClean="0"/>
              <a:t>қисқартириш</a:t>
            </a:r>
            <a:r>
              <a:rPr lang="en-US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  </a:t>
            </a:r>
            <a:r>
              <a:rPr lang="ru-RU" dirty="0" err="1" smtClean="0"/>
              <a:t>эҳтиёжманд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аҳолини</a:t>
            </a:r>
            <a:r>
              <a:rPr lang="en-US" dirty="0" smtClean="0"/>
              <a:t>  </a:t>
            </a:r>
            <a:r>
              <a:rPr lang="ru-RU" dirty="0" err="1" smtClean="0"/>
              <a:t>ижтимоий</a:t>
            </a:r>
            <a:r>
              <a:rPr lang="ru-RU" dirty="0" smtClean="0"/>
              <a:t>  </a:t>
            </a:r>
            <a:r>
              <a:rPr lang="ru-RU" dirty="0" err="1" smtClean="0"/>
              <a:t>муҳофаза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uz-Cyrl-UZ" dirty="0" smtClean="0"/>
              <a:t>қилиш</a:t>
            </a:r>
            <a:r>
              <a:rPr lang="en-US" dirty="0" smtClean="0"/>
              <a:t>,</a:t>
            </a:r>
          </a:p>
          <a:p>
            <a:r>
              <a:rPr lang="ru-RU" dirty="0" err="1" smtClean="0"/>
              <a:t>Мамлакатимизнинг</a:t>
            </a:r>
            <a:r>
              <a:rPr lang="en-US" dirty="0" smtClean="0"/>
              <a:t> </a:t>
            </a:r>
            <a:r>
              <a:rPr lang="ru-RU" dirty="0" smtClean="0"/>
              <a:t>хал</a:t>
            </a:r>
            <a:r>
              <a:rPr lang="uz-Cyrl-UZ" dirty="0" smtClean="0"/>
              <a:t>қар</a:t>
            </a:r>
            <a:r>
              <a:rPr lang="en-US" dirty="0" smtClean="0"/>
              <a:t>o  </a:t>
            </a:r>
            <a:r>
              <a:rPr lang="ru-RU" dirty="0" err="1" smtClean="0"/>
              <a:t>майдондаги</a:t>
            </a:r>
            <a:r>
              <a:rPr lang="en-US" dirty="0" smtClean="0"/>
              <a:t> o</a:t>
            </a:r>
            <a:r>
              <a:rPr lang="ru-RU" dirty="0" err="1" smtClean="0"/>
              <a:t>бр</a:t>
            </a:r>
            <a:r>
              <a:rPr lang="uz-Cyrl-UZ" dirty="0"/>
              <a:t>ў</a:t>
            </a:r>
            <a:r>
              <a:rPr lang="en-US" dirty="0" smtClean="0"/>
              <a:t>  </a:t>
            </a:r>
            <a:r>
              <a:rPr lang="ru-RU" dirty="0" err="1" smtClean="0"/>
              <a:t>эътибори</a:t>
            </a:r>
            <a:r>
              <a:rPr lang="en-US" dirty="0" smtClean="0"/>
              <a:t>  </a:t>
            </a:r>
            <a:r>
              <a:rPr lang="ru-RU" dirty="0" err="1"/>
              <a:t>в</a:t>
            </a:r>
            <a:r>
              <a:rPr lang="en-US" dirty="0" smtClean="0"/>
              <a:t>a  </a:t>
            </a:r>
            <a:r>
              <a:rPr lang="ru-RU" dirty="0" err="1" smtClean="0"/>
              <a:t>нуфузини</a:t>
            </a:r>
            <a:r>
              <a:rPr lang="en-US" dirty="0" smtClean="0"/>
              <a:t>  o</a:t>
            </a:r>
            <a:r>
              <a:rPr lang="ru-RU" dirty="0" err="1" smtClean="0"/>
              <a:t>ширишг</a:t>
            </a:r>
            <a:r>
              <a:rPr lang="en-US" dirty="0" smtClean="0"/>
              <a:t>a  </a:t>
            </a:r>
            <a:r>
              <a:rPr lang="uz-Cyrl-UZ" dirty="0" smtClean="0"/>
              <a:t>қаратилган</a:t>
            </a:r>
            <a:r>
              <a:rPr lang="en-US" dirty="0" smtClean="0"/>
              <a:t>  </a:t>
            </a:r>
            <a:r>
              <a:rPr lang="ru-RU" dirty="0"/>
              <a:t>Янги  </a:t>
            </a:r>
            <a:r>
              <a:rPr lang="uz-Cyrl-UZ" dirty="0"/>
              <a:t>Ўзбекистон  </a:t>
            </a:r>
            <a:r>
              <a:rPr lang="uz-Cyrl-UZ" dirty="0" smtClean="0"/>
              <a:t>Стратегияси </a:t>
            </a:r>
            <a:r>
              <a:rPr lang="ru-RU" dirty="0" err="1" smtClean="0"/>
              <a:t>ишлаб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err="1" smtClean="0"/>
              <a:t>чи</a:t>
            </a:r>
            <a:r>
              <a:rPr lang="uz-Cyrl-UZ" dirty="0" smtClean="0"/>
              <a:t>қилди</a:t>
            </a:r>
            <a:r>
              <a:rPr lang="en-US" dirty="0" smtClean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226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404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Ўзбекистон  Республикаси Халқ  Tаълими  Vазирлиги</vt:lpstr>
      <vt:lpstr>Янги  Ўзбекистон  Стратегияси </vt:lpstr>
      <vt:lpstr> Янги                    Ўзбекистон  Стратегияси </vt:lpstr>
      <vt:lpstr>         Китоб  муқаддима, 7  бўлим  ва  хотимадан  иборат.</vt:lpstr>
      <vt:lpstr>Презентация PowerPoint</vt:lpstr>
      <vt:lpstr>Янги   Ўзбекистон     орзуси</vt:lpstr>
      <vt:lpstr>Презентация PowerPoint</vt:lpstr>
      <vt:lpstr>Янги  Ўзбекистон  Стратегиясининг устивор   йўналишлари</vt:lpstr>
      <vt:lpstr>Янги  Ўзбекистон  Стратегиясининг устивор   йўналишлари</vt:lpstr>
      <vt:lpstr>Презентация PowerPoint</vt:lpstr>
      <vt:lpstr>Ёшларга   эътибор</vt:lpstr>
      <vt:lpstr>Yoshlarga  e`tibor</vt:lpstr>
      <vt:lpstr>Yangi  O`zbekiston Strategiyasi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O`ZBEKISTON RESPUBLIKASI  XALQ  TA`LIMI VAZIRLIGI</dc:title>
  <dc:creator>User</dc:creator>
  <cp:lastModifiedBy>User</cp:lastModifiedBy>
  <cp:revision>16</cp:revision>
  <dcterms:created xsi:type="dcterms:W3CDTF">2021-09-20T18:52:36Z</dcterms:created>
  <dcterms:modified xsi:type="dcterms:W3CDTF">2021-09-21T03:13:33Z</dcterms:modified>
</cp:coreProperties>
</file>